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3" r:id="rId4"/>
    <p:sldId id="264" r:id="rId5"/>
    <p:sldId id="272" r:id="rId6"/>
    <p:sldId id="268" r:id="rId7"/>
    <p:sldId id="276" r:id="rId8"/>
    <p:sldId id="273" r:id="rId9"/>
    <p:sldId id="269" r:id="rId10"/>
    <p:sldId id="265" r:id="rId11"/>
    <p:sldId id="275" r:id="rId12"/>
    <p:sldId id="259" r:id="rId13"/>
    <p:sldId id="278" r:id="rId14"/>
    <p:sldId id="260" r:id="rId15"/>
    <p:sldId id="281" r:id="rId16"/>
    <p:sldId id="266" r:id="rId17"/>
    <p:sldId id="279" r:id="rId18"/>
    <p:sldId id="280" r:id="rId19"/>
    <p:sldId id="277" r:id="rId20"/>
    <p:sldId id="283" r:id="rId21"/>
    <p:sldId id="267" r:id="rId22"/>
    <p:sldId id="262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i2/l8ETkkhN2dnIGJI1WyZg7IY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5A51ED-F437-4776-A7E6-D75EFD5C5E5E}" type="doc">
      <dgm:prSet loTypeId="urn:microsoft.com/office/officeart/2008/layout/PictureStrips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107C6683-E1E4-4BC7-8F74-A4589CEFE0B0}">
      <dgm:prSet phldrT="[Teksts]"/>
      <dgm:spPr/>
      <dgm:t>
        <a:bodyPr/>
        <a:lstStyle/>
        <a:p>
          <a:r>
            <a:rPr lang="lv-LV" dirty="0"/>
            <a:t>AKE inhibitori vai AIIRB</a:t>
          </a:r>
        </a:p>
      </dgm:t>
    </dgm:pt>
    <dgm:pt modelId="{63DC6037-8A49-48F1-80F4-71A58D904F02}" type="parTrans" cxnId="{F77B3CB3-5F89-4F91-8A1A-E88345E7D9F2}">
      <dgm:prSet/>
      <dgm:spPr/>
      <dgm:t>
        <a:bodyPr/>
        <a:lstStyle/>
        <a:p>
          <a:endParaRPr lang="lv-LV"/>
        </a:p>
      </dgm:t>
    </dgm:pt>
    <dgm:pt modelId="{83299583-9A64-4DE4-A6F1-BB7D4A6D7B7A}" type="sibTrans" cxnId="{F77B3CB3-5F89-4F91-8A1A-E88345E7D9F2}">
      <dgm:prSet/>
      <dgm:spPr/>
      <dgm:t>
        <a:bodyPr/>
        <a:lstStyle/>
        <a:p>
          <a:endParaRPr lang="lv-LV"/>
        </a:p>
      </dgm:t>
    </dgm:pt>
    <dgm:pt modelId="{61E5D4CD-DF49-43CA-B63B-3B1B7542CE1F}">
      <dgm:prSet phldrT="[Teksts]"/>
      <dgm:spPr/>
      <dgm:t>
        <a:bodyPr/>
        <a:lstStyle/>
        <a:p>
          <a:r>
            <a:rPr lang="lv-LV" dirty="0" err="1"/>
            <a:t>Nesteroīdie</a:t>
          </a:r>
          <a:r>
            <a:rPr lang="lv-LV" dirty="0"/>
            <a:t> MRA</a:t>
          </a:r>
        </a:p>
      </dgm:t>
    </dgm:pt>
    <dgm:pt modelId="{BF0ABA33-A719-49FC-A6EF-B380D86F58CD}" type="parTrans" cxnId="{A3231C5B-4315-410A-BDDF-F74F78B0B53A}">
      <dgm:prSet/>
      <dgm:spPr/>
      <dgm:t>
        <a:bodyPr/>
        <a:lstStyle/>
        <a:p>
          <a:endParaRPr lang="lv-LV"/>
        </a:p>
      </dgm:t>
    </dgm:pt>
    <dgm:pt modelId="{7CAEBFED-98C2-48D0-973F-CE7DA4DD8F28}" type="sibTrans" cxnId="{A3231C5B-4315-410A-BDDF-F74F78B0B53A}">
      <dgm:prSet/>
      <dgm:spPr/>
      <dgm:t>
        <a:bodyPr/>
        <a:lstStyle/>
        <a:p>
          <a:endParaRPr lang="lv-LV"/>
        </a:p>
      </dgm:t>
    </dgm:pt>
    <dgm:pt modelId="{74B5D816-5247-49F7-B7A0-B44BBFC63FD5}">
      <dgm:prSet phldrT="[Teksts]"/>
      <dgm:spPr/>
      <dgm:t>
        <a:bodyPr/>
        <a:lstStyle/>
        <a:p>
          <a:r>
            <a:rPr lang="lv-LV" dirty="0"/>
            <a:t>SGLT2 inhibitori</a:t>
          </a:r>
        </a:p>
      </dgm:t>
    </dgm:pt>
    <dgm:pt modelId="{477B9280-EF71-4A21-B266-0052F2F938D7}" type="parTrans" cxnId="{CE6C1534-1894-403A-8D12-7DFC936ED915}">
      <dgm:prSet/>
      <dgm:spPr/>
      <dgm:t>
        <a:bodyPr/>
        <a:lstStyle/>
        <a:p>
          <a:endParaRPr lang="lv-LV"/>
        </a:p>
      </dgm:t>
    </dgm:pt>
    <dgm:pt modelId="{F25F38B9-4E5F-4BD6-B4A2-3BF25BB1E059}" type="sibTrans" cxnId="{CE6C1534-1894-403A-8D12-7DFC936ED915}">
      <dgm:prSet/>
      <dgm:spPr/>
      <dgm:t>
        <a:bodyPr/>
        <a:lstStyle/>
        <a:p>
          <a:endParaRPr lang="lv-LV"/>
        </a:p>
      </dgm:t>
    </dgm:pt>
    <dgm:pt modelId="{0E659898-4066-463A-AF7D-D3911FDDEEDF}">
      <dgm:prSet phldrT="[Teksts]"/>
      <dgm:spPr/>
      <dgm:t>
        <a:bodyPr/>
        <a:lstStyle/>
        <a:p>
          <a:r>
            <a:rPr lang="lv-LV" dirty="0"/>
            <a:t>GLP1-RA</a:t>
          </a:r>
        </a:p>
      </dgm:t>
    </dgm:pt>
    <dgm:pt modelId="{9A0F1159-8663-4EF1-A5F7-BE9F497D1E09}" type="parTrans" cxnId="{EDD1671E-2286-4FB3-AF7B-6C0C27270814}">
      <dgm:prSet/>
      <dgm:spPr/>
      <dgm:t>
        <a:bodyPr/>
        <a:lstStyle/>
        <a:p>
          <a:endParaRPr lang="lv-LV"/>
        </a:p>
      </dgm:t>
    </dgm:pt>
    <dgm:pt modelId="{38E206EE-1150-4231-BADA-5F32116E7B60}" type="sibTrans" cxnId="{EDD1671E-2286-4FB3-AF7B-6C0C27270814}">
      <dgm:prSet/>
      <dgm:spPr/>
      <dgm:t>
        <a:bodyPr/>
        <a:lstStyle/>
        <a:p>
          <a:endParaRPr lang="lv-LV"/>
        </a:p>
      </dgm:t>
    </dgm:pt>
    <dgm:pt modelId="{A76DAA89-73C2-4CB9-AD32-E6DA35A611AF}" type="pres">
      <dgm:prSet presAssocID="{EA5A51ED-F437-4776-A7E6-D75EFD5C5E5E}" presName="Name0" presStyleCnt="0">
        <dgm:presLayoutVars>
          <dgm:dir/>
          <dgm:resizeHandles val="exact"/>
        </dgm:presLayoutVars>
      </dgm:prSet>
      <dgm:spPr/>
    </dgm:pt>
    <dgm:pt modelId="{F5993024-060D-4388-85B0-FF32D05605F2}" type="pres">
      <dgm:prSet presAssocID="{107C6683-E1E4-4BC7-8F74-A4589CEFE0B0}" presName="composite" presStyleCnt="0"/>
      <dgm:spPr/>
    </dgm:pt>
    <dgm:pt modelId="{9564AF0D-0629-402F-A551-17CD62AF3CEF}" type="pres">
      <dgm:prSet presAssocID="{107C6683-E1E4-4BC7-8F74-A4589CEFE0B0}" presName="rect1" presStyleLbl="trAlignAcc1" presStyleIdx="0" presStyleCnt="4" custScaleX="100208" custScaleY="90697" custLinFactY="-15199" custLinFactNeighborX="1594" custLinFactNeighborY="-100000">
        <dgm:presLayoutVars>
          <dgm:bulletEnabled val="1"/>
        </dgm:presLayoutVars>
      </dgm:prSet>
      <dgm:spPr/>
    </dgm:pt>
    <dgm:pt modelId="{7E206761-0721-4F31-8354-2F12A335E418}" type="pres">
      <dgm:prSet presAssocID="{107C6683-E1E4-4BC7-8F74-A4589CEFE0B0}" presName="rect2" presStyleLbl="fgImgPlace1" presStyleIdx="0" presStyleCnt="4" custLinFactY="-3334" custLinFactNeighborX="13677" custLinFactNeighborY="-100000"/>
      <dgm:spPr/>
    </dgm:pt>
    <dgm:pt modelId="{53AE55DD-575B-4A0F-AA59-9E3FAC6F19B3}" type="pres">
      <dgm:prSet presAssocID="{83299583-9A64-4DE4-A6F1-BB7D4A6D7B7A}" presName="sibTrans" presStyleCnt="0"/>
      <dgm:spPr/>
    </dgm:pt>
    <dgm:pt modelId="{1B76F7F5-F66F-4061-8870-84BDD51C18AA}" type="pres">
      <dgm:prSet presAssocID="{61E5D4CD-DF49-43CA-B63B-3B1B7542CE1F}" presName="composite" presStyleCnt="0"/>
      <dgm:spPr/>
    </dgm:pt>
    <dgm:pt modelId="{898D0CBD-CB50-48B0-A55E-9438173F657A}" type="pres">
      <dgm:prSet presAssocID="{61E5D4CD-DF49-43CA-B63B-3B1B7542CE1F}" presName="rect1" presStyleLbl="trAlignAcc1" presStyleIdx="1" presStyleCnt="4" custLinFactX="-8851" custLinFactY="22882" custLinFactNeighborX="-100000" custLinFactNeighborY="100000">
        <dgm:presLayoutVars>
          <dgm:bulletEnabled val="1"/>
        </dgm:presLayoutVars>
      </dgm:prSet>
      <dgm:spPr/>
    </dgm:pt>
    <dgm:pt modelId="{FB8FF533-6383-4446-902B-9DE1B84DF7DD}" type="pres">
      <dgm:prSet presAssocID="{61E5D4CD-DF49-43CA-B63B-3B1B7542CE1F}" presName="rect2" presStyleLbl="fgImgPlace1" presStyleIdx="1" presStyleCnt="4" custLinFactX="-200000" custLinFactY="26760" custLinFactNeighborX="-299956" custLinFactNeighborY="100000"/>
      <dgm:spPr/>
    </dgm:pt>
    <dgm:pt modelId="{776367E7-9544-4CFF-9C56-748E98CF9DBB}" type="pres">
      <dgm:prSet presAssocID="{7CAEBFED-98C2-48D0-973F-CE7DA4DD8F28}" presName="sibTrans" presStyleCnt="0"/>
      <dgm:spPr/>
    </dgm:pt>
    <dgm:pt modelId="{14710124-E234-4A45-B115-8BFBDB5A621F}" type="pres">
      <dgm:prSet presAssocID="{74B5D816-5247-49F7-B7A0-B44BBFC63FD5}" presName="composite" presStyleCnt="0"/>
      <dgm:spPr/>
    </dgm:pt>
    <dgm:pt modelId="{08F05C9D-5CA3-48A5-A55B-0D8CE30A4FDD}" type="pres">
      <dgm:prSet presAssocID="{74B5D816-5247-49F7-B7A0-B44BBFC63FD5}" presName="rect1" presStyleLbl="trAlignAcc1" presStyleIdx="2" presStyleCnt="4" custLinFactY="-22330" custLinFactNeighborX="1594" custLinFactNeighborY="-100000">
        <dgm:presLayoutVars>
          <dgm:bulletEnabled val="1"/>
        </dgm:presLayoutVars>
      </dgm:prSet>
      <dgm:spPr/>
    </dgm:pt>
    <dgm:pt modelId="{F1479C28-DA7C-48D9-B26A-753A2A468107}" type="pres">
      <dgm:prSet presAssocID="{74B5D816-5247-49F7-B7A0-B44BBFC63FD5}" presName="rect2" presStyleLbl="fgImgPlace1" presStyleIdx="2" presStyleCnt="4" custLinFactY="-5361" custLinFactNeighborX="15196" custLinFactNeighborY="-100000"/>
      <dgm:spPr/>
    </dgm:pt>
    <dgm:pt modelId="{E0657E31-3C0F-4AA4-BCAE-D90CA82D39E5}" type="pres">
      <dgm:prSet presAssocID="{F25F38B9-4E5F-4BD6-B4A2-3BF25BB1E059}" presName="sibTrans" presStyleCnt="0"/>
      <dgm:spPr/>
    </dgm:pt>
    <dgm:pt modelId="{30CAA24A-A1E4-414D-8B4A-33D17BD5DD88}" type="pres">
      <dgm:prSet presAssocID="{0E659898-4066-463A-AF7D-D3911FDDEEDF}" presName="composite" presStyleCnt="0"/>
      <dgm:spPr/>
    </dgm:pt>
    <dgm:pt modelId="{4D31FCBA-4306-4544-A59A-4526318C9125}" type="pres">
      <dgm:prSet presAssocID="{0E659898-4066-463A-AF7D-D3911FDDEEDF}" presName="rect1" presStyleLbl="trAlignAcc1" presStyleIdx="3" presStyleCnt="4" custLinFactX="-8799" custLinFactY="15217" custLinFactNeighborX="-100000" custLinFactNeighborY="100000">
        <dgm:presLayoutVars>
          <dgm:bulletEnabled val="1"/>
        </dgm:presLayoutVars>
      </dgm:prSet>
      <dgm:spPr/>
    </dgm:pt>
    <dgm:pt modelId="{FA21FE5F-102A-4816-A344-B3EB5F22C954}" type="pres">
      <dgm:prSet presAssocID="{0E659898-4066-463A-AF7D-D3911FDDEEDF}" presName="rect2" presStyleLbl="fgImgPlace1" presStyleIdx="3" presStyleCnt="4" custLinFactX="-202996" custLinFactY="20971" custLinFactNeighborX="-300000" custLinFactNeighborY="100000"/>
      <dgm:spPr/>
    </dgm:pt>
  </dgm:ptLst>
  <dgm:cxnLst>
    <dgm:cxn modelId="{EDD1671E-2286-4FB3-AF7B-6C0C27270814}" srcId="{EA5A51ED-F437-4776-A7E6-D75EFD5C5E5E}" destId="{0E659898-4066-463A-AF7D-D3911FDDEEDF}" srcOrd="3" destOrd="0" parTransId="{9A0F1159-8663-4EF1-A5F7-BE9F497D1E09}" sibTransId="{38E206EE-1150-4231-BADA-5F32116E7B60}"/>
    <dgm:cxn modelId="{CE6C1534-1894-403A-8D12-7DFC936ED915}" srcId="{EA5A51ED-F437-4776-A7E6-D75EFD5C5E5E}" destId="{74B5D816-5247-49F7-B7A0-B44BBFC63FD5}" srcOrd="2" destOrd="0" parTransId="{477B9280-EF71-4A21-B266-0052F2F938D7}" sibTransId="{F25F38B9-4E5F-4BD6-B4A2-3BF25BB1E059}"/>
    <dgm:cxn modelId="{FFED983B-45E2-4D12-BBF6-F1D2D949859E}" type="presOf" srcId="{EA5A51ED-F437-4776-A7E6-D75EFD5C5E5E}" destId="{A76DAA89-73C2-4CB9-AD32-E6DA35A611AF}" srcOrd="0" destOrd="0" presId="urn:microsoft.com/office/officeart/2008/layout/PictureStrips"/>
    <dgm:cxn modelId="{A3231C5B-4315-410A-BDDF-F74F78B0B53A}" srcId="{EA5A51ED-F437-4776-A7E6-D75EFD5C5E5E}" destId="{61E5D4CD-DF49-43CA-B63B-3B1B7542CE1F}" srcOrd="1" destOrd="0" parTransId="{BF0ABA33-A719-49FC-A6EF-B380D86F58CD}" sibTransId="{7CAEBFED-98C2-48D0-973F-CE7DA4DD8F28}"/>
    <dgm:cxn modelId="{DA842856-3E8C-4C62-B8F2-6D07CDC58628}" type="presOf" srcId="{107C6683-E1E4-4BC7-8F74-A4589CEFE0B0}" destId="{9564AF0D-0629-402F-A551-17CD62AF3CEF}" srcOrd="0" destOrd="0" presId="urn:microsoft.com/office/officeart/2008/layout/PictureStrips"/>
    <dgm:cxn modelId="{5D5FF88A-85B7-4EFD-B087-4AFE415A88F0}" type="presOf" srcId="{0E659898-4066-463A-AF7D-D3911FDDEEDF}" destId="{4D31FCBA-4306-4544-A59A-4526318C9125}" srcOrd="0" destOrd="0" presId="urn:microsoft.com/office/officeart/2008/layout/PictureStrips"/>
    <dgm:cxn modelId="{36518AA7-CA60-439A-8036-57A019A02633}" type="presOf" srcId="{61E5D4CD-DF49-43CA-B63B-3B1B7542CE1F}" destId="{898D0CBD-CB50-48B0-A55E-9438173F657A}" srcOrd="0" destOrd="0" presId="urn:microsoft.com/office/officeart/2008/layout/PictureStrips"/>
    <dgm:cxn modelId="{F77B3CB3-5F89-4F91-8A1A-E88345E7D9F2}" srcId="{EA5A51ED-F437-4776-A7E6-D75EFD5C5E5E}" destId="{107C6683-E1E4-4BC7-8F74-A4589CEFE0B0}" srcOrd="0" destOrd="0" parTransId="{63DC6037-8A49-48F1-80F4-71A58D904F02}" sibTransId="{83299583-9A64-4DE4-A6F1-BB7D4A6D7B7A}"/>
    <dgm:cxn modelId="{EA277AB3-F410-49AA-B28D-966D77C13D88}" type="presOf" srcId="{74B5D816-5247-49F7-B7A0-B44BBFC63FD5}" destId="{08F05C9D-5CA3-48A5-A55B-0D8CE30A4FDD}" srcOrd="0" destOrd="0" presId="urn:microsoft.com/office/officeart/2008/layout/PictureStrips"/>
    <dgm:cxn modelId="{BD51D49F-A5C1-4E08-9CD6-02E413E04A50}" type="presParOf" srcId="{A76DAA89-73C2-4CB9-AD32-E6DA35A611AF}" destId="{F5993024-060D-4388-85B0-FF32D05605F2}" srcOrd="0" destOrd="0" presId="urn:microsoft.com/office/officeart/2008/layout/PictureStrips"/>
    <dgm:cxn modelId="{141FB45D-D242-4FBF-9B26-C81C4B6A3DC1}" type="presParOf" srcId="{F5993024-060D-4388-85B0-FF32D05605F2}" destId="{9564AF0D-0629-402F-A551-17CD62AF3CEF}" srcOrd="0" destOrd="0" presId="urn:microsoft.com/office/officeart/2008/layout/PictureStrips"/>
    <dgm:cxn modelId="{F43774A2-9156-40C0-92F8-40C6F053BE89}" type="presParOf" srcId="{F5993024-060D-4388-85B0-FF32D05605F2}" destId="{7E206761-0721-4F31-8354-2F12A335E418}" srcOrd="1" destOrd="0" presId="urn:microsoft.com/office/officeart/2008/layout/PictureStrips"/>
    <dgm:cxn modelId="{41A2CAAD-B322-4131-A201-572EBFEE627A}" type="presParOf" srcId="{A76DAA89-73C2-4CB9-AD32-E6DA35A611AF}" destId="{53AE55DD-575B-4A0F-AA59-9E3FAC6F19B3}" srcOrd="1" destOrd="0" presId="urn:microsoft.com/office/officeart/2008/layout/PictureStrips"/>
    <dgm:cxn modelId="{075CC549-EB6F-42DA-8879-1B9E2480FF8D}" type="presParOf" srcId="{A76DAA89-73C2-4CB9-AD32-E6DA35A611AF}" destId="{1B76F7F5-F66F-4061-8870-84BDD51C18AA}" srcOrd="2" destOrd="0" presId="urn:microsoft.com/office/officeart/2008/layout/PictureStrips"/>
    <dgm:cxn modelId="{4079C052-9264-4239-A1C1-733E4C62D661}" type="presParOf" srcId="{1B76F7F5-F66F-4061-8870-84BDD51C18AA}" destId="{898D0CBD-CB50-48B0-A55E-9438173F657A}" srcOrd="0" destOrd="0" presId="urn:microsoft.com/office/officeart/2008/layout/PictureStrips"/>
    <dgm:cxn modelId="{595E1305-A798-4CF7-B302-4C7F92D83A69}" type="presParOf" srcId="{1B76F7F5-F66F-4061-8870-84BDD51C18AA}" destId="{FB8FF533-6383-4446-902B-9DE1B84DF7DD}" srcOrd="1" destOrd="0" presId="urn:microsoft.com/office/officeart/2008/layout/PictureStrips"/>
    <dgm:cxn modelId="{75569997-24EE-4B5D-8C13-43DB2F20FAAF}" type="presParOf" srcId="{A76DAA89-73C2-4CB9-AD32-E6DA35A611AF}" destId="{776367E7-9544-4CFF-9C56-748E98CF9DBB}" srcOrd="3" destOrd="0" presId="urn:microsoft.com/office/officeart/2008/layout/PictureStrips"/>
    <dgm:cxn modelId="{CCB5750E-B09D-4806-8A5E-85392893B846}" type="presParOf" srcId="{A76DAA89-73C2-4CB9-AD32-E6DA35A611AF}" destId="{14710124-E234-4A45-B115-8BFBDB5A621F}" srcOrd="4" destOrd="0" presId="urn:microsoft.com/office/officeart/2008/layout/PictureStrips"/>
    <dgm:cxn modelId="{A4EBD41A-4B29-4B6E-A44D-C2F1517DE346}" type="presParOf" srcId="{14710124-E234-4A45-B115-8BFBDB5A621F}" destId="{08F05C9D-5CA3-48A5-A55B-0D8CE30A4FDD}" srcOrd="0" destOrd="0" presId="urn:microsoft.com/office/officeart/2008/layout/PictureStrips"/>
    <dgm:cxn modelId="{BD2A946A-07E8-4B08-B2D3-6978C944672F}" type="presParOf" srcId="{14710124-E234-4A45-B115-8BFBDB5A621F}" destId="{F1479C28-DA7C-48D9-B26A-753A2A468107}" srcOrd="1" destOrd="0" presId="urn:microsoft.com/office/officeart/2008/layout/PictureStrips"/>
    <dgm:cxn modelId="{F25B66C8-53AD-436E-A635-5E58A125E7F9}" type="presParOf" srcId="{A76DAA89-73C2-4CB9-AD32-E6DA35A611AF}" destId="{E0657E31-3C0F-4AA4-BCAE-D90CA82D39E5}" srcOrd="5" destOrd="0" presId="urn:microsoft.com/office/officeart/2008/layout/PictureStrips"/>
    <dgm:cxn modelId="{DE4FFDAC-F368-43A8-A7ED-2FD417C0B784}" type="presParOf" srcId="{A76DAA89-73C2-4CB9-AD32-E6DA35A611AF}" destId="{30CAA24A-A1E4-414D-8B4A-33D17BD5DD88}" srcOrd="6" destOrd="0" presId="urn:microsoft.com/office/officeart/2008/layout/PictureStrips"/>
    <dgm:cxn modelId="{5803BE47-3C24-44EA-AFAE-F8B00B8945A2}" type="presParOf" srcId="{30CAA24A-A1E4-414D-8B4A-33D17BD5DD88}" destId="{4D31FCBA-4306-4544-A59A-4526318C9125}" srcOrd="0" destOrd="0" presId="urn:microsoft.com/office/officeart/2008/layout/PictureStrips"/>
    <dgm:cxn modelId="{2EF1AAD7-91BA-4270-9C3B-B3C92764EED4}" type="presParOf" srcId="{30CAA24A-A1E4-414D-8B4A-33D17BD5DD88}" destId="{FA21FE5F-102A-4816-A344-B3EB5F22C95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7653B2-A2CB-4A06-92A0-A48D4277EFAD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7AB8833A-16E1-4C84-98A8-EDFDABC1FF1B}">
      <dgm:prSet phldrT="[Teksts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v-LV" sz="1200" b="1" dirty="0">
              <a:solidFill>
                <a:schemeClr val="tx1"/>
              </a:solidFill>
            </a:rPr>
            <a:t>↑OVB daudzums</a:t>
          </a:r>
        </a:p>
      </dgm:t>
    </dgm:pt>
    <dgm:pt modelId="{6F192219-5020-4766-A5E5-2E65962C6C07}" type="parTrans" cxnId="{29C7D19D-2266-4E06-ACB2-3922E4E00CD9}">
      <dgm:prSet/>
      <dgm:spPr/>
      <dgm:t>
        <a:bodyPr/>
        <a:lstStyle/>
        <a:p>
          <a:endParaRPr lang="lv-LV"/>
        </a:p>
      </dgm:t>
    </dgm:pt>
    <dgm:pt modelId="{5A511D15-B77C-4A0B-93C4-A6D3F1C9F58D}" type="sibTrans" cxnId="{29C7D19D-2266-4E06-ACB2-3922E4E00CD9}">
      <dgm:prSet/>
      <dgm:spPr/>
      <dgm:t>
        <a:bodyPr/>
        <a:lstStyle/>
        <a:p>
          <a:endParaRPr lang="lv-LV"/>
        </a:p>
      </dgm:t>
    </dgm:pt>
    <dgm:pt modelId="{75FF82F9-38C6-4EE2-A5A9-9E4B073C763B}">
      <dgm:prSet phldrT="[Teksts]" custT="1"/>
      <dgm:spPr/>
      <dgm:t>
        <a:bodyPr/>
        <a:lstStyle/>
        <a:p>
          <a:r>
            <a:rPr lang="lv-LV" sz="1000" b="1" dirty="0"/>
            <a:t> </a:t>
          </a:r>
          <a:r>
            <a:rPr lang="lv-LV" sz="1100" b="1" dirty="0"/>
            <a:t>ilgstoši &gt; 1.5g/</a:t>
          </a:r>
          <a:r>
            <a:rPr lang="lv-LV" sz="1100" b="1" dirty="0" err="1"/>
            <a:t>kd</a:t>
          </a:r>
          <a:r>
            <a:rPr lang="lv-LV" sz="1100" b="1" dirty="0"/>
            <a:t>/</a:t>
          </a:r>
          <a:r>
            <a:rPr lang="lv-LV" sz="1100" b="1" dirty="0" err="1"/>
            <a:t>dn</a:t>
          </a:r>
          <a:endParaRPr lang="lv-LV" sz="1100" b="1" dirty="0"/>
        </a:p>
      </dgm:t>
    </dgm:pt>
    <dgm:pt modelId="{F8868E50-A270-4CA0-B10D-DCC27F361681}" type="parTrans" cxnId="{6A01B61A-B5B6-4A82-92D1-167C8D74A06E}">
      <dgm:prSet/>
      <dgm:spPr/>
      <dgm:t>
        <a:bodyPr/>
        <a:lstStyle/>
        <a:p>
          <a:endParaRPr lang="lv-LV"/>
        </a:p>
      </dgm:t>
    </dgm:pt>
    <dgm:pt modelId="{CA33FAFB-7762-46F5-848A-227D9420F8E1}" type="sibTrans" cxnId="{6A01B61A-B5B6-4A82-92D1-167C8D74A06E}">
      <dgm:prSet/>
      <dgm:spPr/>
      <dgm:t>
        <a:bodyPr/>
        <a:lstStyle/>
        <a:p>
          <a:endParaRPr lang="lv-LV"/>
        </a:p>
      </dgm:t>
    </dgm:pt>
    <dgm:pt modelId="{7506F433-AC8D-48DA-9D82-85A3CCE60960}">
      <dgm:prSet phldrT="[Teksts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v-LV" sz="1000" b="1" dirty="0">
              <a:solidFill>
                <a:schemeClr val="tx1"/>
              </a:solidFill>
            </a:rPr>
            <a:t>Aferentās arteriolas vazodilatācija</a:t>
          </a:r>
        </a:p>
      </dgm:t>
    </dgm:pt>
    <dgm:pt modelId="{C975DB8C-D60B-484D-9CCA-B8C74DB55168}" type="parTrans" cxnId="{CE05228D-B9DD-450B-9756-787838B3F0AC}">
      <dgm:prSet/>
      <dgm:spPr/>
      <dgm:t>
        <a:bodyPr/>
        <a:lstStyle/>
        <a:p>
          <a:endParaRPr lang="lv-LV"/>
        </a:p>
      </dgm:t>
    </dgm:pt>
    <dgm:pt modelId="{556244AC-F90E-4EAE-89D0-B75CE3B5C45A}" type="sibTrans" cxnId="{CE05228D-B9DD-450B-9756-787838B3F0AC}">
      <dgm:prSet/>
      <dgm:spPr/>
      <dgm:t>
        <a:bodyPr/>
        <a:lstStyle/>
        <a:p>
          <a:endParaRPr lang="lv-LV"/>
        </a:p>
      </dgm:t>
    </dgm:pt>
    <dgm:pt modelId="{E46264EE-1051-467C-84C9-8A11FF87AA8F}">
      <dgm:prSet phldrT="[Teksts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v-LV" sz="1000" b="1" dirty="0">
              <a:solidFill>
                <a:schemeClr val="tx1"/>
              </a:solidFill>
            </a:rPr>
            <a:t>Pieaug </a:t>
          </a:r>
          <a:r>
            <a:rPr lang="lv-LV" sz="1000" b="1" dirty="0" err="1">
              <a:solidFill>
                <a:schemeClr val="tx1"/>
              </a:solidFill>
            </a:rPr>
            <a:t>intraglomerulārais</a:t>
          </a:r>
          <a:r>
            <a:rPr lang="lv-LV" sz="1000" b="1" dirty="0">
              <a:solidFill>
                <a:schemeClr val="tx1"/>
              </a:solidFill>
            </a:rPr>
            <a:t> spiediens</a:t>
          </a:r>
        </a:p>
      </dgm:t>
    </dgm:pt>
    <dgm:pt modelId="{F1407F72-946B-4726-B502-A9D36B3C6A07}" type="parTrans" cxnId="{8BB124DB-F027-40BA-8631-1B274A3BBD64}">
      <dgm:prSet/>
      <dgm:spPr/>
      <dgm:t>
        <a:bodyPr/>
        <a:lstStyle/>
        <a:p>
          <a:endParaRPr lang="lv-LV"/>
        </a:p>
      </dgm:t>
    </dgm:pt>
    <dgm:pt modelId="{35327C04-2F7D-4765-9E82-C64E403366F9}" type="sibTrans" cxnId="{8BB124DB-F027-40BA-8631-1B274A3BBD64}">
      <dgm:prSet/>
      <dgm:spPr/>
      <dgm:t>
        <a:bodyPr/>
        <a:lstStyle/>
        <a:p>
          <a:endParaRPr lang="lv-LV"/>
        </a:p>
      </dgm:t>
    </dgm:pt>
    <dgm:pt modelId="{DE0321A3-DAED-4126-869C-0DA2E3F99B17}">
      <dgm:prSet phldrT="[Teksts]" custT="1"/>
      <dgm:spPr/>
      <dgm:t>
        <a:bodyPr/>
        <a:lstStyle/>
        <a:p>
          <a:r>
            <a:rPr lang="lv-LV" sz="1000" b="1" dirty="0">
              <a:solidFill>
                <a:schemeClr val="tx1"/>
              </a:solidFill>
            </a:rPr>
            <a:t>↑ GFĀ īsā laika periodā</a:t>
          </a:r>
        </a:p>
      </dgm:t>
    </dgm:pt>
    <dgm:pt modelId="{4079D2A8-6E33-4956-8590-EDA5D60E1894}" type="parTrans" cxnId="{436D42AA-C538-4328-86E6-5EA6804477CD}">
      <dgm:prSet/>
      <dgm:spPr/>
      <dgm:t>
        <a:bodyPr/>
        <a:lstStyle/>
        <a:p>
          <a:endParaRPr lang="lv-LV"/>
        </a:p>
      </dgm:t>
    </dgm:pt>
    <dgm:pt modelId="{A5EB7A73-19B2-43B5-B4CA-42884903D3AA}" type="sibTrans" cxnId="{436D42AA-C538-4328-86E6-5EA6804477CD}">
      <dgm:prSet/>
      <dgm:spPr/>
      <dgm:t>
        <a:bodyPr/>
        <a:lstStyle/>
        <a:p>
          <a:endParaRPr lang="lv-LV"/>
        </a:p>
      </dgm:t>
    </dgm:pt>
    <dgm:pt modelId="{4A1FC403-F0D3-41DC-BFC4-638EEF9067AE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v-LV" sz="1000" b="1" dirty="0">
              <a:solidFill>
                <a:schemeClr val="tx1"/>
              </a:solidFill>
            </a:rPr>
            <a:t>Stimulē </a:t>
          </a:r>
          <a:r>
            <a:rPr lang="lv-LV" sz="1000" b="1" dirty="0" err="1">
              <a:solidFill>
                <a:schemeClr val="tx1"/>
              </a:solidFill>
            </a:rPr>
            <a:t>meazngiālo</a:t>
          </a:r>
          <a:r>
            <a:rPr lang="lv-LV" sz="1000" b="1" dirty="0">
              <a:solidFill>
                <a:schemeClr val="tx1"/>
              </a:solidFill>
            </a:rPr>
            <a:t> šūnu signālu pārraidi,.</a:t>
          </a:r>
        </a:p>
      </dgm:t>
    </dgm:pt>
    <dgm:pt modelId="{1EB9D0F1-A9CB-485A-8BBD-68FF9505A11E}" type="parTrans" cxnId="{85967603-A5FC-422B-9309-67B332A4F254}">
      <dgm:prSet/>
      <dgm:spPr/>
      <dgm:t>
        <a:bodyPr/>
        <a:lstStyle/>
        <a:p>
          <a:endParaRPr lang="lv-LV"/>
        </a:p>
      </dgm:t>
    </dgm:pt>
    <dgm:pt modelId="{C9C90067-9E4A-4B5D-A610-0B405FDD92CF}" type="sibTrans" cxnId="{85967603-A5FC-422B-9309-67B332A4F254}">
      <dgm:prSet/>
      <dgm:spPr/>
      <dgm:t>
        <a:bodyPr/>
        <a:lstStyle/>
        <a:p>
          <a:endParaRPr lang="lv-LV"/>
        </a:p>
      </dgm:t>
    </dgm:pt>
    <dgm:pt modelId="{B4887181-ADE4-4BAE-8D93-AE520E17A848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v-LV" sz="1100" b="1" dirty="0">
              <a:solidFill>
                <a:schemeClr val="tx1"/>
              </a:solidFill>
            </a:rPr>
            <a:t>Izdalās  TGF beta. </a:t>
          </a:r>
          <a:r>
            <a:rPr lang="lv-LV" sz="1100" b="1" dirty="0" err="1">
              <a:solidFill>
                <a:schemeClr val="tx1"/>
              </a:solidFill>
            </a:rPr>
            <a:t>Intersticiāla</a:t>
          </a:r>
          <a:r>
            <a:rPr lang="lv-LV" sz="1100" b="1" dirty="0">
              <a:solidFill>
                <a:schemeClr val="tx1"/>
              </a:solidFill>
            </a:rPr>
            <a:t> fibroze</a:t>
          </a:r>
        </a:p>
      </dgm:t>
    </dgm:pt>
    <dgm:pt modelId="{27DE9DA8-F5B6-4771-BC18-652AB36688E3}" type="parTrans" cxnId="{336B95F1-05ED-493A-A9AB-D49CD62FCDF9}">
      <dgm:prSet/>
      <dgm:spPr/>
      <dgm:t>
        <a:bodyPr/>
        <a:lstStyle/>
        <a:p>
          <a:endParaRPr lang="lv-LV"/>
        </a:p>
      </dgm:t>
    </dgm:pt>
    <dgm:pt modelId="{DB48B57C-9DB2-489A-9797-F38EBFAEF14A}" type="sibTrans" cxnId="{336B95F1-05ED-493A-A9AB-D49CD62FCDF9}">
      <dgm:prSet/>
      <dgm:spPr/>
      <dgm:t>
        <a:bodyPr/>
        <a:lstStyle/>
        <a:p>
          <a:endParaRPr lang="lv-LV"/>
        </a:p>
      </dgm:t>
    </dgm:pt>
    <dgm:pt modelId="{56EB47C0-EE43-468E-B714-64377655D6C8}" type="pres">
      <dgm:prSet presAssocID="{E37653B2-A2CB-4A06-92A0-A48D4277EFAD}" presName="rootnode" presStyleCnt="0">
        <dgm:presLayoutVars>
          <dgm:chMax/>
          <dgm:chPref/>
          <dgm:dir/>
          <dgm:animLvl val="lvl"/>
        </dgm:presLayoutVars>
      </dgm:prSet>
      <dgm:spPr/>
    </dgm:pt>
    <dgm:pt modelId="{AC84696B-9B8C-4B51-99F6-5193A60C9469}" type="pres">
      <dgm:prSet presAssocID="{7AB8833A-16E1-4C84-98A8-EDFDABC1FF1B}" presName="composite" presStyleCnt="0"/>
      <dgm:spPr/>
    </dgm:pt>
    <dgm:pt modelId="{693D81DA-8699-43B5-8C72-9681E56FBCEE}" type="pres">
      <dgm:prSet presAssocID="{7AB8833A-16E1-4C84-98A8-EDFDABC1FF1B}" presName="bentUpArrow1" presStyleLbl="alignImgPlace1" presStyleIdx="0" presStyleCnt="4"/>
      <dgm:spPr/>
    </dgm:pt>
    <dgm:pt modelId="{BE9303F2-0AC9-4BCE-B758-1B31C06ADB58}" type="pres">
      <dgm:prSet presAssocID="{7AB8833A-16E1-4C84-98A8-EDFDABC1FF1B}" presName="ParentText" presStyleLbl="node1" presStyleIdx="0" presStyleCnt="5" custScaleX="114230" custScaleY="106852" custLinFactNeighborX="3677" custLinFactNeighborY="5253">
        <dgm:presLayoutVars>
          <dgm:chMax val="1"/>
          <dgm:chPref val="1"/>
          <dgm:bulletEnabled val="1"/>
        </dgm:presLayoutVars>
      </dgm:prSet>
      <dgm:spPr/>
    </dgm:pt>
    <dgm:pt modelId="{4C5F3C30-8A2C-4FCA-A764-BBCCFF3A7B14}" type="pres">
      <dgm:prSet presAssocID="{7AB8833A-16E1-4C84-98A8-EDFDABC1FF1B}" presName="ChildText" presStyleLbl="revTx" presStyleIdx="0" presStyleCnt="4" custScaleX="157494" custScaleY="120182" custLinFactNeighborX="55642">
        <dgm:presLayoutVars>
          <dgm:chMax val="0"/>
          <dgm:chPref val="0"/>
          <dgm:bulletEnabled val="1"/>
        </dgm:presLayoutVars>
      </dgm:prSet>
      <dgm:spPr/>
    </dgm:pt>
    <dgm:pt modelId="{53D16D8C-E5A4-4754-9476-58E66951DBEA}" type="pres">
      <dgm:prSet presAssocID="{5A511D15-B77C-4A0B-93C4-A6D3F1C9F58D}" presName="sibTrans" presStyleCnt="0"/>
      <dgm:spPr/>
    </dgm:pt>
    <dgm:pt modelId="{536DEBA1-9CA6-45B6-B60C-D8CA62C94460}" type="pres">
      <dgm:prSet presAssocID="{7506F433-AC8D-48DA-9D82-85A3CCE60960}" presName="composite" presStyleCnt="0"/>
      <dgm:spPr/>
    </dgm:pt>
    <dgm:pt modelId="{222C41CD-F8C5-402B-9C9C-09C62F044FE7}" type="pres">
      <dgm:prSet presAssocID="{7506F433-AC8D-48DA-9D82-85A3CCE60960}" presName="bentUpArrow1" presStyleLbl="alignImgPlace1" presStyleIdx="1" presStyleCnt="4"/>
      <dgm:spPr/>
    </dgm:pt>
    <dgm:pt modelId="{0E2EC65D-0A2D-4C64-880C-C99DDE3FA092}" type="pres">
      <dgm:prSet presAssocID="{7506F433-AC8D-48DA-9D82-85A3CCE60960}" presName="ParentText" presStyleLbl="node1" presStyleIdx="1" presStyleCnt="5" custScaleX="150453" custScaleY="108636">
        <dgm:presLayoutVars>
          <dgm:chMax val="1"/>
          <dgm:chPref val="1"/>
          <dgm:bulletEnabled val="1"/>
        </dgm:presLayoutVars>
      </dgm:prSet>
      <dgm:spPr/>
    </dgm:pt>
    <dgm:pt modelId="{9790C76B-19D7-41AF-9F2E-897B27765585}" type="pres">
      <dgm:prSet presAssocID="{7506F433-AC8D-48DA-9D82-85A3CCE60960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097D6C5E-0DD1-4DFC-9E5A-DF23FDD99D1C}" type="pres">
      <dgm:prSet presAssocID="{556244AC-F90E-4EAE-89D0-B75CE3B5C45A}" presName="sibTrans" presStyleCnt="0"/>
      <dgm:spPr/>
    </dgm:pt>
    <dgm:pt modelId="{7C2C9CB9-1F7A-425D-8A67-A8821C6C3278}" type="pres">
      <dgm:prSet presAssocID="{E46264EE-1051-467C-84C9-8A11FF87AA8F}" presName="composite" presStyleCnt="0"/>
      <dgm:spPr/>
    </dgm:pt>
    <dgm:pt modelId="{8CE1A543-09E1-4F47-8F44-3D7CFEECFDB1}" type="pres">
      <dgm:prSet presAssocID="{E46264EE-1051-467C-84C9-8A11FF87AA8F}" presName="bentUpArrow1" presStyleLbl="alignImgPlace1" presStyleIdx="2" presStyleCnt="4"/>
      <dgm:spPr/>
    </dgm:pt>
    <dgm:pt modelId="{4254A2B9-DE1A-4626-A18C-BC02F47CE31E}" type="pres">
      <dgm:prSet presAssocID="{E46264EE-1051-467C-84C9-8A11FF87AA8F}" presName="ParentText" presStyleLbl="node1" presStyleIdx="2" presStyleCnt="5" custScaleX="165425" custScaleY="100408">
        <dgm:presLayoutVars>
          <dgm:chMax val="1"/>
          <dgm:chPref val="1"/>
          <dgm:bulletEnabled val="1"/>
        </dgm:presLayoutVars>
      </dgm:prSet>
      <dgm:spPr/>
    </dgm:pt>
    <dgm:pt modelId="{FA48B1BF-B939-4A47-A387-EB07E2431224}" type="pres">
      <dgm:prSet presAssocID="{E46264EE-1051-467C-84C9-8A11FF87AA8F}" presName="ChildText" presStyleLbl="revTx" presStyleIdx="2" presStyleCnt="4" custScaleX="165001" custScaleY="109419" custLinFactNeighborX="74278" custLinFactNeighborY="-8620">
        <dgm:presLayoutVars>
          <dgm:chMax val="0"/>
          <dgm:chPref val="0"/>
          <dgm:bulletEnabled val="1"/>
        </dgm:presLayoutVars>
      </dgm:prSet>
      <dgm:spPr/>
    </dgm:pt>
    <dgm:pt modelId="{634F6841-5BAC-4BD8-93A9-8DA70A485642}" type="pres">
      <dgm:prSet presAssocID="{35327C04-2F7D-4765-9E82-C64E403366F9}" presName="sibTrans" presStyleCnt="0"/>
      <dgm:spPr/>
    </dgm:pt>
    <dgm:pt modelId="{7AF2E5F5-591B-4BD1-87E2-7DDB4A23820E}" type="pres">
      <dgm:prSet presAssocID="{4A1FC403-F0D3-41DC-BFC4-638EEF9067AE}" presName="composite" presStyleCnt="0"/>
      <dgm:spPr/>
    </dgm:pt>
    <dgm:pt modelId="{411CFB3B-3272-4A33-9A6E-324946A45907}" type="pres">
      <dgm:prSet presAssocID="{4A1FC403-F0D3-41DC-BFC4-638EEF9067AE}" presName="bentUpArrow1" presStyleLbl="alignImgPlace1" presStyleIdx="3" presStyleCnt="4"/>
      <dgm:spPr/>
    </dgm:pt>
    <dgm:pt modelId="{47442C21-AF87-46BF-868B-12E286C12814}" type="pres">
      <dgm:prSet presAssocID="{4A1FC403-F0D3-41DC-BFC4-638EEF9067AE}" presName="ParentText" presStyleLbl="node1" presStyleIdx="3" presStyleCnt="5" custScaleX="143845">
        <dgm:presLayoutVars>
          <dgm:chMax val="1"/>
          <dgm:chPref val="1"/>
          <dgm:bulletEnabled val="1"/>
        </dgm:presLayoutVars>
      </dgm:prSet>
      <dgm:spPr/>
    </dgm:pt>
    <dgm:pt modelId="{CA758797-B8C8-4B88-B048-084EF678AF51}" type="pres">
      <dgm:prSet presAssocID="{4A1FC403-F0D3-41DC-BFC4-638EEF9067AE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3FEF7520-67BF-43CB-A44A-954900E4E664}" type="pres">
      <dgm:prSet presAssocID="{C9C90067-9E4A-4B5D-A610-0B405FDD92CF}" presName="sibTrans" presStyleCnt="0"/>
      <dgm:spPr/>
    </dgm:pt>
    <dgm:pt modelId="{F7C5B64F-AA78-4416-B335-7FF4D516C3BA}" type="pres">
      <dgm:prSet presAssocID="{B4887181-ADE4-4BAE-8D93-AE520E17A848}" presName="composite" presStyleCnt="0"/>
      <dgm:spPr/>
    </dgm:pt>
    <dgm:pt modelId="{584778A6-01E4-4C34-A06D-DA60BB2B9783}" type="pres">
      <dgm:prSet presAssocID="{B4887181-ADE4-4BAE-8D93-AE520E17A848}" presName="ParentText" presStyleLbl="node1" presStyleIdx="4" presStyleCnt="5" custScaleX="121414" custScaleY="106459" custLinFactNeighborX="-20234" custLinFactNeighborY="-1257">
        <dgm:presLayoutVars>
          <dgm:chMax val="1"/>
          <dgm:chPref val="1"/>
          <dgm:bulletEnabled val="1"/>
        </dgm:presLayoutVars>
      </dgm:prSet>
      <dgm:spPr/>
    </dgm:pt>
  </dgm:ptLst>
  <dgm:cxnLst>
    <dgm:cxn modelId="{85967603-A5FC-422B-9309-67B332A4F254}" srcId="{E37653B2-A2CB-4A06-92A0-A48D4277EFAD}" destId="{4A1FC403-F0D3-41DC-BFC4-638EEF9067AE}" srcOrd="3" destOrd="0" parTransId="{1EB9D0F1-A9CB-485A-8BBD-68FF9505A11E}" sibTransId="{C9C90067-9E4A-4B5D-A610-0B405FDD92CF}"/>
    <dgm:cxn modelId="{364C351A-9F72-400E-AC0A-B0767AB6EB94}" type="presOf" srcId="{E37653B2-A2CB-4A06-92A0-A48D4277EFAD}" destId="{56EB47C0-EE43-468E-B714-64377655D6C8}" srcOrd="0" destOrd="0" presId="urn:microsoft.com/office/officeart/2005/8/layout/StepDownProcess"/>
    <dgm:cxn modelId="{6A01B61A-B5B6-4A82-92D1-167C8D74A06E}" srcId="{7AB8833A-16E1-4C84-98A8-EDFDABC1FF1B}" destId="{75FF82F9-38C6-4EE2-A5A9-9E4B073C763B}" srcOrd="0" destOrd="0" parTransId="{F8868E50-A270-4CA0-B10D-DCC27F361681}" sibTransId="{CA33FAFB-7762-46F5-848A-227D9420F8E1}"/>
    <dgm:cxn modelId="{B8811E1B-A511-4D27-A8F1-730EC5B46ED5}" type="presOf" srcId="{7506F433-AC8D-48DA-9D82-85A3CCE60960}" destId="{0E2EC65D-0A2D-4C64-880C-C99DDE3FA092}" srcOrd="0" destOrd="0" presId="urn:microsoft.com/office/officeart/2005/8/layout/StepDownProcess"/>
    <dgm:cxn modelId="{CA5C871F-E5AB-4DA1-86EC-EC75938666D8}" type="presOf" srcId="{DE0321A3-DAED-4126-869C-0DA2E3F99B17}" destId="{FA48B1BF-B939-4A47-A387-EB07E2431224}" srcOrd="0" destOrd="0" presId="urn:microsoft.com/office/officeart/2005/8/layout/StepDownProcess"/>
    <dgm:cxn modelId="{CE05228D-B9DD-450B-9756-787838B3F0AC}" srcId="{E37653B2-A2CB-4A06-92A0-A48D4277EFAD}" destId="{7506F433-AC8D-48DA-9D82-85A3CCE60960}" srcOrd="1" destOrd="0" parTransId="{C975DB8C-D60B-484D-9CCA-B8C74DB55168}" sibTransId="{556244AC-F90E-4EAE-89D0-B75CE3B5C45A}"/>
    <dgm:cxn modelId="{33BB4C99-F2CA-494C-99BE-E7006B9DC51F}" type="presOf" srcId="{4A1FC403-F0D3-41DC-BFC4-638EEF9067AE}" destId="{47442C21-AF87-46BF-868B-12E286C12814}" srcOrd="0" destOrd="0" presId="urn:microsoft.com/office/officeart/2005/8/layout/StepDownProcess"/>
    <dgm:cxn modelId="{29C7D19D-2266-4E06-ACB2-3922E4E00CD9}" srcId="{E37653B2-A2CB-4A06-92A0-A48D4277EFAD}" destId="{7AB8833A-16E1-4C84-98A8-EDFDABC1FF1B}" srcOrd="0" destOrd="0" parTransId="{6F192219-5020-4766-A5E5-2E65962C6C07}" sibTransId="{5A511D15-B77C-4A0B-93C4-A6D3F1C9F58D}"/>
    <dgm:cxn modelId="{436D42AA-C538-4328-86E6-5EA6804477CD}" srcId="{E46264EE-1051-467C-84C9-8A11FF87AA8F}" destId="{DE0321A3-DAED-4126-869C-0DA2E3F99B17}" srcOrd="0" destOrd="0" parTransId="{4079D2A8-6E33-4956-8590-EDA5D60E1894}" sibTransId="{A5EB7A73-19B2-43B5-B4CA-42884903D3AA}"/>
    <dgm:cxn modelId="{DFAEE4AC-99A7-4D90-80C0-6DD36092AB69}" type="presOf" srcId="{75FF82F9-38C6-4EE2-A5A9-9E4B073C763B}" destId="{4C5F3C30-8A2C-4FCA-A764-BBCCFF3A7B14}" srcOrd="0" destOrd="0" presId="urn:microsoft.com/office/officeart/2005/8/layout/StepDownProcess"/>
    <dgm:cxn modelId="{8BB124DB-F027-40BA-8631-1B274A3BBD64}" srcId="{E37653B2-A2CB-4A06-92A0-A48D4277EFAD}" destId="{E46264EE-1051-467C-84C9-8A11FF87AA8F}" srcOrd="2" destOrd="0" parTransId="{F1407F72-946B-4726-B502-A9D36B3C6A07}" sibTransId="{35327C04-2F7D-4765-9E82-C64E403366F9}"/>
    <dgm:cxn modelId="{336B95F1-05ED-493A-A9AB-D49CD62FCDF9}" srcId="{E37653B2-A2CB-4A06-92A0-A48D4277EFAD}" destId="{B4887181-ADE4-4BAE-8D93-AE520E17A848}" srcOrd="4" destOrd="0" parTransId="{27DE9DA8-F5B6-4771-BC18-652AB36688E3}" sibTransId="{DB48B57C-9DB2-489A-9797-F38EBFAEF14A}"/>
    <dgm:cxn modelId="{1FD0EAF1-8870-4715-A059-44A14A4A7E1B}" type="presOf" srcId="{B4887181-ADE4-4BAE-8D93-AE520E17A848}" destId="{584778A6-01E4-4C34-A06D-DA60BB2B9783}" srcOrd="0" destOrd="0" presId="urn:microsoft.com/office/officeart/2005/8/layout/StepDownProcess"/>
    <dgm:cxn modelId="{7556D3F4-FC04-4320-9DB3-E8CC93117E4C}" type="presOf" srcId="{7AB8833A-16E1-4C84-98A8-EDFDABC1FF1B}" destId="{BE9303F2-0AC9-4BCE-B758-1B31C06ADB58}" srcOrd="0" destOrd="0" presId="urn:microsoft.com/office/officeart/2005/8/layout/StepDownProcess"/>
    <dgm:cxn modelId="{51546FFE-550E-4E02-8C4F-255638EDB566}" type="presOf" srcId="{E46264EE-1051-467C-84C9-8A11FF87AA8F}" destId="{4254A2B9-DE1A-4626-A18C-BC02F47CE31E}" srcOrd="0" destOrd="0" presId="urn:microsoft.com/office/officeart/2005/8/layout/StepDownProcess"/>
    <dgm:cxn modelId="{715AC4C9-30CC-494E-A9BD-5CDD247FB3E6}" type="presParOf" srcId="{56EB47C0-EE43-468E-B714-64377655D6C8}" destId="{AC84696B-9B8C-4B51-99F6-5193A60C9469}" srcOrd="0" destOrd="0" presId="urn:microsoft.com/office/officeart/2005/8/layout/StepDownProcess"/>
    <dgm:cxn modelId="{972FB9AB-AAF5-4FEE-BA69-AA28C2400BF4}" type="presParOf" srcId="{AC84696B-9B8C-4B51-99F6-5193A60C9469}" destId="{693D81DA-8699-43B5-8C72-9681E56FBCEE}" srcOrd="0" destOrd="0" presId="urn:microsoft.com/office/officeart/2005/8/layout/StepDownProcess"/>
    <dgm:cxn modelId="{C3EF7872-78A8-4098-9773-0A39DF85AE56}" type="presParOf" srcId="{AC84696B-9B8C-4B51-99F6-5193A60C9469}" destId="{BE9303F2-0AC9-4BCE-B758-1B31C06ADB58}" srcOrd="1" destOrd="0" presId="urn:microsoft.com/office/officeart/2005/8/layout/StepDownProcess"/>
    <dgm:cxn modelId="{34740D09-4943-4A8D-97AD-61F64290ED4C}" type="presParOf" srcId="{AC84696B-9B8C-4B51-99F6-5193A60C9469}" destId="{4C5F3C30-8A2C-4FCA-A764-BBCCFF3A7B14}" srcOrd="2" destOrd="0" presId="urn:microsoft.com/office/officeart/2005/8/layout/StepDownProcess"/>
    <dgm:cxn modelId="{DE383158-FF72-4033-9820-497D110F16DE}" type="presParOf" srcId="{56EB47C0-EE43-468E-B714-64377655D6C8}" destId="{53D16D8C-E5A4-4754-9476-58E66951DBEA}" srcOrd="1" destOrd="0" presId="urn:microsoft.com/office/officeart/2005/8/layout/StepDownProcess"/>
    <dgm:cxn modelId="{A123FE34-4F3F-4EA2-9F5D-C3C84540FB04}" type="presParOf" srcId="{56EB47C0-EE43-468E-B714-64377655D6C8}" destId="{536DEBA1-9CA6-45B6-B60C-D8CA62C94460}" srcOrd="2" destOrd="0" presId="urn:microsoft.com/office/officeart/2005/8/layout/StepDownProcess"/>
    <dgm:cxn modelId="{06E144B2-F315-431E-B2C8-00B1EAAC3E9D}" type="presParOf" srcId="{536DEBA1-9CA6-45B6-B60C-D8CA62C94460}" destId="{222C41CD-F8C5-402B-9C9C-09C62F044FE7}" srcOrd="0" destOrd="0" presId="urn:microsoft.com/office/officeart/2005/8/layout/StepDownProcess"/>
    <dgm:cxn modelId="{BEAF13E8-B977-4987-83D1-7CA7B9038EC5}" type="presParOf" srcId="{536DEBA1-9CA6-45B6-B60C-D8CA62C94460}" destId="{0E2EC65D-0A2D-4C64-880C-C99DDE3FA092}" srcOrd="1" destOrd="0" presId="urn:microsoft.com/office/officeart/2005/8/layout/StepDownProcess"/>
    <dgm:cxn modelId="{B7D84DF1-C283-45D1-8591-CD726930A649}" type="presParOf" srcId="{536DEBA1-9CA6-45B6-B60C-D8CA62C94460}" destId="{9790C76B-19D7-41AF-9F2E-897B27765585}" srcOrd="2" destOrd="0" presId="urn:microsoft.com/office/officeart/2005/8/layout/StepDownProcess"/>
    <dgm:cxn modelId="{62C89D2E-D022-4BE4-9F6E-795B6CCCAC91}" type="presParOf" srcId="{56EB47C0-EE43-468E-B714-64377655D6C8}" destId="{097D6C5E-0DD1-4DFC-9E5A-DF23FDD99D1C}" srcOrd="3" destOrd="0" presId="urn:microsoft.com/office/officeart/2005/8/layout/StepDownProcess"/>
    <dgm:cxn modelId="{BBB7374B-5667-42A7-886B-5131589360D2}" type="presParOf" srcId="{56EB47C0-EE43-468E-B714-64377655D6C8}" destId="{7C2C9CB9-1F7A-425D-8A67-A8821C6C3278}" srcOrd="4" destOrd="0" presId="urn:microsoft.com/office/officeart/2005/8/layout/StepDownProcess"/>
    <dgm:cxn modelId="{2849B3CE-BEA3-45A5-AC34-16ED1A825602}" type="presParOf" srcId="{7C2C9CB9-1F7A-425D-8A67-A8821C6C3278}" destId="{8CE1A543-09E1-4F47-8F44-3D7CFEECFDB1}" srcOrd="0" destOrd="0" presId="urn:microsoft.com/office/officeart/2005/8/layout/StepDownProcess"/>
    <dgm:cxn modelId="{5E64F859-DC78-4148-BDDB-FD3763DBFFF6}" type="presParOf" srcId="{7C2C9CB9-1F7A-425D-8A67-A8821C6C3278}" destId="{4254A2B9-DE1A-4626-A18C-BC02F47CE31E}" srcOrd="1" destOrd="0" presId="urn:microsoft.com/office/officeart/2005/8/layout/StepDownProcess"/>
    <dgm:cxn modelId="{8473954C-BE0D-4680-8DB2-ADA89BCD203A}" type="presParOf" srcId="{7C2C9CB9-1F7A-425D-8A67-A8821C6C3278}" destId="{FA48B1BF-B939-4A47-A387-EB07E2431224}" srcOrd="2" destOrd="0" presId="urn:microsoft.com/office/officeart/2005/8/layout/StepDownProcess"/>
    <dgm:cxn modelId="{5A842528-3BBB-4EE9-A457-942E3CE0B87F}" type="presParOf" srcId="{56EB47C0-EE43-468E-B714-64377655D6C8}" destId="{634F6841-5BAC-4BD8-93A9-8DA70A485642}" srcOrd="5" destOrd="0" presId="urn:microsoft.com/office/officeart/2005/8/layout/StepDownProcess"/>
    <dgm:cxn modelId="{A728028E-FCCE-4B1B-96B8-1DCB25BA490C}" type="presParOf" srcId="{56EB47C0-EE43-468E-B714-64377655D6C8}" destId="{7AF2E5F5-591B-4BD1-87E2-7DDB4A23820E}" srcOrd="6" destOrd="0" presId="urn:microsoft.com/office/officeart/2005/8/layout/StepDownProcess"/>
    <dgm:cxn modelId="{020E1CC5-E73F-448F-820B-B21696ED70BF}" type="presParOf" srcId="{7AF2E5F5-591B-4BD1-87E2-7DDB4A23820E}" destId="{411CFB3B-3272-4A33-9A6E-324946A45907}" srcOrd="0" destOrd="0" presId="urn:microsoft.com/office/officeart/2005/8/layout/StepDownProcess"/>
    <dgm:cxn modelId="{A4B1808D-5B6C-4971-A49E-2CC841CB619E}" type="presParOf" srcId="{7AF2E5F5-591B-4BD1-87E2-7DDB4A23820E}" destId="{47442C21-AF87-46BF-868B-12E286C12814}" srcOrd="1" destOrd="0" presId="urn:microsoft.com/office/officeart/2005/8/layout/StepDownProcess"/>
    <dgm:cxn modelId="{567E1B66-B38B-4D01-A0FE-0BD3B85B0273}" type="presParOf" srcId="{7AF2E5F5-591B-4BD1-87E2-7DDB4A23820E}" destId="{CA758797-B8C8-4B88-B048-084EF678AF51}" srcOrd="2" destOrd="0" presId="urn:microsoft.com/office/officeart/2005/8/layout/StepDownProcess"/>
    <dgm:cxn modelId="{DF2AB108-C6B6-410E-8674-EAC22734F08A}" type="presParOf" srcId="{56EB47C0-EE43-468E-B714-64377655D6C8}" destId="{3FEF7520-67BF-43CB-A44A-954900E4E664}" srcOrd="7" destOrd="0" presId="urn:microsoft.com/office/officeart/2005/8/layout/StepDownProcess"/>
    <dgm:cxn modelId="{4B5FD2A3-55D7-438E-8254-590F200B1C77}" type="presParOf" srcId="{56EB47C0-EE43-468E-B714-64377655D6C8}" destId="{F7C5B64F-AA78-4416-B335-7FF4D516C3BA}" srcOrd="8" destOrd="0" presId="urn:microsoft.com/office/officeart/2005/8/layout/StepDownProcess"/>
    <dgm:cxn modelId="{86A10E15-3641-4EA9-AB7B-58BA0C437D08}" type="presParOf" srcId="{F7C5B64F-AA78-4416-B335-7FF4D516C3BA}" destId="{584778A6-01E4-4C34-A06D-DA60BB2B978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8E2654-CD14-4469-8A21-827FD518BC0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lv-LV"/>
        </a:p>
      </dgm:t>
    </dgm:pt>
    <dgm:pt modelId="{707A5E13-A7CE-40CE-8B38-CD80702E33E1}">
      <dgm:prSet phldrT="[Teksts]"/>
      <dgm:spPr/>
      <dgm:t>
        <a:bodyPr/>
        <a:lstStyle/>
        <a:p>
          <a:r>
            <a:rPr lang="lv-LV" dirty="0"/>
            <a:t>Ļoti zema olbaltumvielu uzņemšana (&lt; 0.6g/kg/</a:t>
          </a:r>
          <a:r>
            <a:rPr lang="lv-LV" dirty="0" err="1"/>
            <a:t>dn</a:t>
          </a:r>
          <a:r>
            <a:rPr lang="lv-LV" dirty="0"/>
            <a:t>) paaugstina malnutrīcijas risku. Malnutrīcijai stingra korelācija ar lielāku saslimstību un mirstību.</a:t>
          </a:r>
        </a:p>
      </dgm:t>
    </dgm:pt>
    <dgm:pt modelId="{C829D570-7E40-4378-BAD1-53B8C8293277}" type="parTrans" cxnId="{FE0627DF-F0B0-4A37-A943-C0BAFE769370}">
      <dgm:prSet/>
      <dgm:spPr/>
      <dgm:t>
        <a:bodyPr/>
        <a:lstStyle/>
        <a:p>
          <a:endParaRPr lang="lv-LV"/>
        </a:p>
      </dgm:t>
    </dgm:pt>
    <dgm:pt modelId="{B4F44836-688B-4198-BEE6-1A4B2573F965}" type="sibTrans" cxnId="{FE0627DF-F0B0-4A37-A943-C0BAFE769370}">
      <dgm:prSet/>
      <dgm:spPr/>
      <dgm:t>
        <a:bodyPr/>
        <a:lstStyle/>
        <a:p>
          <a:endParaRPr lang="lv-LV"/>
        </a:p>
      </dgm:t>
    </dgm:pt>
    <dgm:pt modelId="{09DA16BD-7046-4ABA-9BF7-4884729CEED3}">
      <dgm:prSet phldrT="[Teksts]"/>
      <dgm:spPr/>
      <dgm:t>
        <a:bodyPr/>
        <a:lstStyle/>
        <a:p>
          <a:r>
            <a:rPr lang="lv-LV" dirty="0"/>
            <a:t>Pacientiem ar cukura diabētu un HNS III-V bez dialīzes rekomendējamais olbaltumvielu daudzums 0.6- 0.8g/kg/</a:t>
          </a:r>
          <a:r>
            <a:rPr lang="lv-LV" dirty="0" err="1"/>
            <a:t>dn</a:t>
          </a:r>
          <a:r>
            <a:rPr lang="lv-LV" dirty="0"/>
            <a:t>.</a:t>
          </a:r>
          <a:endParaRPr lang="lv-LV" dirty="0">
            <a:solidFill>
              <a:srgbClr val="FF0000"/>
            </a:solidFill>
          </a:endParaRPr>
        </a:p>
      </dgm:t>
    </dgm:pt>
    <dgm:pt modelId="{113ADEDD-7842-47B4-B8E4-A6D103B0337F}" type="parTrans" cxnId="{88D335D3-E4B3-448C-A5C2-F697088B92BE}">
      <dgm:prSet/>
      <dgm:spPr/>
      <dgm:t>
        <a:bodyPr/>
        <a:lstStyle/>
        <a:p>
          <a:endParaRPr lang="lv-LV"/>
        </a:p>
      </dgm:t>
    </dgm:pt>
    <dgm:pt modelId="{D8C14BCD-F39B-4683-986E-A9AC983EF7E3}" type="sibTrans" cxnId="{88D335D3-E4B3-448C-A5C2-F697088B92BE}">
      <dgm:prSet/>
      <dgm:spPr/>
      <dgm:t>
        <a:bodyPr/>
        <a:lstStyle/>
        <a:p>
          <a:endParaRPr lang="lv-LV"/>
        </a:p>
      </dgm:t>
    </dgm:pt>
    <dgm:pt modelId="{D4C42E28-E051-421C-87A6-3C0536F56C93}">
      <dgm:prSet phldrT="[Teksts]"/>
      <dgm:spPr/>
      <dgm:t>
        <a:bodyPr/>
        <a:lstStyle/>
        <a:p>
          <a:r>
            <a:rPr lang="lv-LV" dirty="0"/>
            <a:t>Hemodialīzes un peritoneālās dialīzes pacientiem olbaltumvielas uzturā ir jāuzņem  vairāk (1.0-1.2g/kg/</a:t>
          </a:r>
          <a:r>
            <a:rPr lang="lv-LV" dirty="0" err="1"/>
            <a:t>dn</a:t>
          </a:r>
          <a:r>
            <a:rPr lang="lv-LV" dirty="0"/>
            <a:t>)</a:t>
          </a:r>
        </a:p>
      </dgm:t>
    </dgm:pt>
    <dgm:pt modelId="{F0D33B37-9E46-4E10-A422-27CD16A9ED7B}" type="parTrans" cxnId="{01748D01-925D-43C3-BE33-7DAA9E7E5363}">
      <dgm:prSet/>
      <dgm:spPr/>
      <dgm:t>
        <a:bodyPr/>
        <a:lstStyle/>
        <a:p>
          <a:endParaRPr lang="lv-LV"/>
        </a:p>
      </dgm:t>
    </dgm:pt>
    <dgm:pt modelId="{473D891E-74A5-4433-A640-DC1A4342F391}" type="sibTrans" cxnId="{01748D01-925D-43C3-BE33-7DAA9E7E5363}">
      <dgm:prSet/>
      <dgm:spPr/>
      <dgm:t>
        <a:bodyPr/>
        <a:lstStyle/>
        <a:p>
          <a:endParaRPr lang="lv-LV"/>
        </a:p>
      </dgm:t>
    </dgm:pt>
    <dgm:pt modelId="{43249082-199A-4CE8-8E2E-0D212C0ECB79}" type="pres">
      <dgm:prSet presAssocID="{418E2654-CD14-4469-8A21-827FD518BC0A}" presName="linear" presStyleCnt="0">
        <dgm:presLayoutVars>
          <dgm:animLvl val="lvl"/>
          <dgm:resizeHandles val="exact"/>
        </dgm:presLayoutVars>
      </dgm:prSet>
      <dgm:spPr/>
    </dgm:pt>
    <dgm:pt modelId="{C50FBBD1-C97E-462B-9DF1-9AB2B49BBB7E}" type="pres">
      <dgm:prSet presAssocID="{707A5E13-A7CE-40CE-8B38-CD80702E33E1}" presName="parentText" presStyleLbl="node1" presStyleIdx="0" presStyleCnt="3" custLinFactY="102692" custLinFactNeighborX="221" custLinFactNeighborY="200000">
        <dgm:presLayoutVars>
          <dgm:chMax val="0"/>
          <dgm:bulletEnabled val="1"/>
        </dgm:presLayoutVars>
      </dgm:prSet>
      <dgm:spPr/>
    </dgm:pt>
    <dgm:pt modelId="{F0DE04CC-1053-4BDE-B504-3080EF40475C}" type="pres">
      <dgm:prSet presAssocID="{B4F44836-688B-4198-BEE6-1A4B2573F965}" presName="spacer" presStyleCnt="0"/>
      <dgm:spPr/>
    </dgm:pt>
    <dgm:pt modelId="{86BC030F-0B33-442B-B2C6-4534D4BF16A2}" type="pres">
      <dgm:prSet presAssocID="{09DA16BD-7046-4ABA-9BF7-4884729CEED3}" presName="parentText" presStyleLbl="node1" presStyleIdx="1" presStyleCnt="3" custLinFactY="-97233" custLinFactNeighborX="442" custLinFactNeighborY="-100000">
        <dgm:presLayoutVars>
          <dgm:chMax val="0"/>
          <dgm:bulletEnabled val="1"/>
        </dgm:presLayoutVars>
      </dgm:prSet>
      <dgm:spPr/>
    </dgm:pt>
    <dgm:pt modelId="{B84B34C2-4B52-498A-AC3D-51AB543C6AF8}" type="pres">
      <dgm:prSet presAssocID="{D8C14BCD-F39B-4683-986E-A9AC983EF7E3}" presName="spacer" presStyleCnt="0"/>
      <dgm:spPr/>
    </dgm:pt>
    <dgm:pt modelId="{452AAB62-AF24-49B8-8649-3F5E777283C9}" type="pres">
      <dgm:prSet presAssocID="{D4C42E28-E051-421C-87A6-3C0536F56C93}" presName="parentText" presStyleLbl="node1" presStyleIdx="2" presStyleCnt="3" custLinFactY="581" custLinFactNeighborX="-111" custLinFactNeighborY="100000">
        <dgm:presLayoutVars>
          <dgm:chMax val="0"/>
          <dgm:bulletEnabled val="1"/>
        </dgm:presLayoutVars>
      </dgm:prSet>
      <dgm:spPr/>
    </dgm:pt>
  </dgm:ptLst>
  <dgm:cxnLst>
    <dgm:cxn modelId="{01748D01-925D-43C3-BE33-7DAA9E7E5363}" srcId="{418E2654-CD14-4469-8A21-827FD518BC0A}" destId="{D4C42E28-E051-421C-87A6-3C0536F56C93}" srcOrd="2" destOrd="0" parTransId="{F0D33B37-9E46-4E10-A422-27CD16A9ED7B}" sibTransId="{473D891E-74A5-4433-A640-DC1A4342F391}"/>
    <dgm:cxn modelId="{ABC48B48-D4BA-4D4E-BF68-96E479B26791}" type="presOf" srcId="{D4C42E28-E051-421C-87A6-3C0536F56C93}" destId="{452AAB62-AF24-49B8-8649-3F5E777283C9}" srcOrd="0" destOrd="0" presId="urn:microsoft.com/office/officeart/2005/8/layout/vList2"/>
    <dgm:cxn modelId="{5BB319A4-430F-4A50-8753-8E57891F1E68}" type="presOf" srcId="{707A5E13-A7CE-40CE-8B38-CD80702E33E1}" destId="{C50FBBD1-C97E-462B-9DF1-9AB2B49BBB7E}" srcOrd="0" destOrd="0" presId="urn:microsoft.com/office/officeart/2005/8/layout/vList2"/>
    <dgm:cxn modelId="{9D80A4A5-75F7-46C3-858C-98CE362E9FAC}" type="presOf" srcId="{09DA16BD-7046-4ABA-9BF7-4884729CEED3}" destId="{86BC030F-0B33-442B-B2C6-4534D4BF16A2}" srcOrd="0" destOrd="0" presId="urn:microsoft.com/office/officeart/2005/8/layout/vList2"/>
    <dgm:cxn modelId="{3CAF44AD-7B04-4EA2-A085-CE3B40810BE1}" type="presOf" srcId="{418E2654-CD14-4469-8A21-827FD518BC0A}" destId="{43249082-199A-4CE8-8E2E-0D212C0ECB79}" srcOrd="0" destOrd="0" presId="urn:microsoft.com/office/officeart/2005/8/layout/vList2"/>
    <dgm:cxn modelId="{88D335D3-E4B3-448C-A5C2-F697088B92BE}" srcId="{418E2654-CD14-4469-8A21-827FD518BC0A}" destId="{09DA16BD-7046-4ABA-9BF7-4884729CEED3}" srcOrd="1" destOrd="0" parTransId="{113ADEDD-7842-47B4-B8E4-A6D103B0337F}" sibTransId="{D8C14BCD-F39B-4683-986E-A9AC983EF7E3}"/>
    <dgm:cxn modelId="{FE0627DF-F0B0-4A37-A943-C0BAFE769370}" srcId="{418E2654-CD14-4469-8A21-827FD518BC0A}" destId="{707A5E13-A7CE-40CE-8B38-CD80702E33E1}" srcOrd="0" destOrd="0" parTransId="{C829D570-7E40-4378-BAD1-53B8C8293277}" sibTransId="{B4F44836-688B-4198-BEE6-1A4B2573F965}"/>
    <dgm:cxn modelId="{5D611D2F-60DD-4753-883E-21A8D5DE9FFE}" type="presParOf" srcId="{43249082-199A-4CE8-8E2E-0D212C0ECB79}" destId="{C50FBBD1-C97E-462B-9DF1-9AB2B49BBB7E}" srcOrd="0" destOrd="0" presId="urn:microsoft.com/office/officeart/2005/8/layout/vList2"/>
    <dgm:cxn modelId="{20BCE2BD-8B81-4A3A-AB84-16C66B7FA20B}" type="presParOf" srcId="{43249082-199A-4CE8-8E2E-0D212C0ECB79}" destId="{F0DE04CC-1053-4BDE-B504-3080EF40475C}" srcOrd="1" destOrd="0" presId="urn:microsoft.com/office/officeart/2005/8/layout/vList2"/>
    <dgm:cxn modelId="{5FE33406-E951-4B5B-AE2D-5446F729D961}" type="presParOf" srcId="{43249082-199A-4CE8-8E2E-0D212C0ECB79}" destId="{86BC030F-0B33-442B-B2C6-4534D4BF16A2}" srcOrd="2" destOrd="0" presId="urn:microsoft.com/office/officeart/2005/8/layout/vList2"/>
    <dgm:cxn modelId="{76E1271E-EFC6-40D4-B2C2-23FD6690F662}" type="presParOf" srcId="{43249082-199A-4CE8-8E2E-0D212C0ECB79}" destId="{B84B34C2-4B52-498A-AC3D-51AB543C6AF8}" srcOrd="3" destOrd="0" presId="urn:microsoft.com/office/officeart/2005/8/layout/vList2"/>
    <dgm:cxn modelId="{0141DF21-E392-4F44-B93F-6A2AFA680C96}" type="presParOf" srcId="{43249082-199A-4CE8-8E2E-0D212C0ECB79}" destId="{452AAB62-AF24-49B8-8649-3F5E777283C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19F903-4A67-46C0-A744-78579B8C6F45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FA59621E-0CE0-4BF5-A826-8A9BBA7147D4}">
      <dgm:prSet phldrT="[Teksts]" custT="1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lv-LV" sz="1200" dirty="0"/>
        </a:p>
        <a:p>
          <a:endParaRPr lang="lv-LV" sz="1200" dirty="0"/>
        </a:p>
        <a:p>
          <a:endParaRPr lang="lv-LV" sz="1200" dirty="0"/>
        </a:p>
        <a:p>
          <a:endParaRPr lang="lv-LV" sz="1200" dirty="0"/>
        </a:p>
        <a:p>
          <a:endParaRPr lang="lv-LV" sz="1200" dirty="0"/>
        </a:p>
        <a:p>
          <a:endParaRPr lang="lv-LV" sz="1200" dirty="0"/>
        </a:p>
        <a:p>
          <a:r>
            <a:rPr lang="lv-LV" sz="1300" b="1" dirty="0">
              <a:solidFill>
                <a:srgbClr val="FF0000"/>
              </a:solidFill>
            </a:rPr>
            <a:t>10 veidi kā samazināt sāli uzturā</a:t>
          </a:r>
        </a:p>
      </dgm:t>
    </dgm:pt>
    <dgm:pt modelId="{DFABEDA8-3F75-400E-A271-C62E8AEA798E}" type="parTrans" cxnId="{509EAA25-B797-4DE8-AB04-0FAFBAA6F87D}">
      <dgm:prSet/>
      <dgm:spPr/>
      <dgm:t>
        <a:bodyPr/>
        <a:lstStyle/>
        <a:p>
          <a:endParaRPr lang="lv-LV"/>
        </a:p>
      </dgm:t>
    </dgm:pt>
    <dgm:pt modelId="{1C03254B-18D2-4F7A-8499-CAFCCF47A7F5}" type="sibTrans" cxnId="{509EAA25-B797-4DE8-AB04-0FAFBAA6F87D}">
      <dgm:prSet/>
      <dgm:spPr/>
      <dgm:t>
        <a:bodyPr/>
        <a:lstStyle/>
        <a:p>
          <a:endParaRPr lang="lv-LV"/>
        </a:p>
      </dgm:t>
    </dgm:pt>
    <dgm:pt modelId="{C3B8A4AA-F2D1-4968-B3FA-618D97ADD033}">
      <dgm:prSet phldrT="[Teksts]" custT="1"/>
      <dgm:spPr/>
      <dgm:t>
        <a:bodyPr/>
        <a:lstStyle/>
        <a:p>
          <a:r>
            <a:rPr lang="lv-LV" sz="1200" dirty="0"/>
            <a:t>Pirkt svaigu pārtiku un gatavot mājās</a:t>
          </a:r>
        </a:p>
      </dgm:t>
    </dgm:pt>
    <dgm:pt modelId="{29C947B2-E50C-4AD8-8470-3CF558A19A84}" type="parTrans" cxnId="{28B07946-810A-424D-A1C9-A8EF6346E1C1}">
      <dgm:prSet/>
      <dgm:spPr/>
      <dgm:t>
        <a:bodyPr/>
        <a:lstStyle/>
        <a:p>
          <a:endParaRPr lang="lv-LV"/>
        </a:p>
      </dgm:t>
    </dgm:pt>
    <dgm:pt modelId="{D6258B59-CFAE-4DA3-8D62-FA9804167145}" type="sibTrans" cxnId="{28B07946-810A-424D-A1C9-A8EF6346E1C1}">
      <dgm:prSet/>
      <dgm:spPr/>
      <dgm:t>
        <a:bodyPr/>
        <a:lstStyle/>
        <a:p>
          <a:endParaRPr lang="lv-LV"/>
        </a:p>
      </dgm:t>
    </dgm:pt>
    <dgm:pt modelId="{8CA5DBF8-9C20-402E-92A5-D0DD347A2CDA}">
      <dgm:prSet phldrT="[Teksts]" custT="1"/>
      <dgm:spPr/>
      <dgm:t>
        <a:bodyPr/>
        <a:lstStyle/>
        <a:p>
          <a:r>
            <a:rPr lang="lv-LV" sz="1200" b="0" i="0" dirty="0"/>
            <a:t>Izvairīties no pārtikas produktiem, kas satur vairāk nekā 400 mg nātrija vienā porcijā</a:t>
          </a:r>
          <a:endParaRPr lang="lv-LV" sz="1200" dirty="0"/>
        </a:p>
      </dgm:t>
    </dgm:pt>
    <dgm:pt modelId="{942DBF17-3F85-45AF-96BB-696C8EC8B25E}" type="parTrans" cxnId="{EF2DCDB2-5305-43C6-8A89-821C666E2394}">
      <dgm:prSet/>
      <dgm:spPr/>
      <dgm:t>
        <a:bodyPr/>
        <a:lstStyle/>
        <a:p>
          <a:endParaRPr lang="lv-LV"/>
        </a:p>
      </dgm:t>
    </dgm:pt>
    <dgm:pt modelId="{AF08B714-9657-49F9-8CC4-E7FCCE125492}" type="sibTrans" cxnId="{EF2DCDB2-5305-43C6-8A89-821C666E2394}">
      <dgm:prSet/>
      <dgm:spPr/>
      <dgm:t>
        <a:bodyPr/>
        <a:lstStyle/>
        <a:p>
          <a:endParaRPr lang="lv-LV"/>
        </a:p>
      </dgm:t>
    </dgm:pt>
    <dgm:pt modelId="{72D1767B-9962-4B48-8996-BB6BDF1AFA34}">
      <dgm:prSet phldrT="[Teksts]"/>
      <dgm:spPr/>
      <dgm:t>
        <a:bodyPr/>
        <a:lstStyle/>
        <a:p>
          <a:r>
            <a:rPr lang="lv-LV" dirty="0"/>
            <a:t>Izvēlēties garšvielas, kuras satur mazāk sāli. Mērķis mazāk par 2g sāls dienā.</a:t>
          </a:r>
        </a:p>
      </dgm:t>
    </dgm:pt>
    <dgm:pt modelId="{8F1A9790-FC84-4B00-8593-AC00CD977058}" type="parTrans" cxnId="{860348CD-8840-4AD3-A1C4-3F42A91D78C1}">
      <dgm:prSet/>
      <dgm:spPr/>
      <dgm:t>
        <a:bodyPr/>
        <a:lstStyle/>
        <a:p>
          <a:endParaRPr lang="lv-LV"/>
        </a:p>
      </dgm:t>
    </dgm:pt>
    <dgm:pt modelId="{1C343F06-DBB5-4949-80E1-98D8577369CE}" type="sibTrans" cxnId="{860348CD-8840-4AD3-A1C4-3F42A91D78C1}">
      <dgm:prSet/>
      <dgm:spPr/>
      <dgm:t>
        <a:bodyPr/>
        <a:lstStyle/>
        <a:p>
          <a:endParaRPr lang="lv-LV"/>
        </a:p>
      </dgm:t>
    </dgm:pt>
    <dgm:pt modelId="{E663342C-4E18-4DC2-B89B-3C671198D7F5}">
      <dgm:prSet phldrT="[Teksts]" phldr="1"/>
      <dgm:spPr/>
      <dgm:t>
        <a:bodyPr/>
        <a:lstStyle/>
        <a:p>
          <a:endParaRPr lang="lv-LV"/>
        </a:p>
      </dgm:t>
    </dgm:pt>
    <dgm:pt modelId="{4DB007CB-CFC2-44AA-A301-72BE219869E2}" type="parTrans" cxnId="{06E12F67-3E29-49BC-B362-6E39D362698D}">
      <dgm:prSet/>
      <dgm:spPr/>
      <dgm:t>
        <a:bodyPr/>
        <a:lstStyle/>
        <a:p>
          <a:endParaRPr lang="lv-LV"/>
        </a:p>
      </dgm:t>
    </dgm:pt>
    <dgm:pt modelId="{60462566-2C34-4FA3-8375-7A780B67647D}" type="sibTrans" cxnId="{06E12F67-3E29-49BC-B362-6E39D362698D}">
      <dgm:prSet/>
      <dgm:spPr/>
      <dgm:t>
        <a:bodyPr/>
        <a:lstStyle/>
        <a:p>
          <a:endParaRPr lang="lv-LV"/>
        </a:p>
      </dgm:t>
    </dgm:pt>
    <dgm:pt modelId="{4A1E73F1-6095-4D9D-9C81-36721C038E1B}">
      <dgm:prSet phldrT="[Teksts]"/>
      <dgm:spPr/>
      <dgm:t>
        <a:bodyPr/>
        <a:lstStyle/>
        <a:p>
          <a:endParaRPr lang="lv-LV" dirty="0"/>
        </a:p>
      </dgm:t>
    </dgm:pt>
    <dgm:pt modelId="{4269BA6A-E276-45BD-8072-88111B625AC6}" type="parTrans" cxnId="{F4CA5C8E-A105-42F5-92F9-A88B82CB5377}">
      <dgm:prSet/>
      <dgm:spPr/>
      <dgm:t>
        <a:bodyPr/>
        <a:lstStyle/>
        <a:p>
          <a:endParaRPr lang="lv-LV"/>
        </a:p>
      </dgm:t>
    </dgm:pt>
    <dgm:pt modelId="{4F3C9796-00D8-478C-A0E8-FE99455093E7}" type="sibTrans" cxnId="{F4CA5C8E-A105-42F5-92F9-A88B82CB5377}">
      <dgm:prSet/>
      <dgm:spPr/>
      <dgm:t>
        <a:bodyPr/>
        <a:lstStyle/>
        <a:p>
          <a:endParaRPr lang="lv-LV"/>
        </a:p>
      </dgm:t>
    </dgm:pt>
    <dgm:pt modelId="{5F623CA3-F8BE-4969-97B6-60B502002663}">
      <dgm:prSet phldrT="[Teksts]"/>
      <dgm:spPr/>
      <dgm:t>
        <a:bodyPr/>
        <a:lstStyle/>
        <a:p>
          <a:endParaRPr lang="lv-LV" dirty="0"/>
        </a:p>
      </dgm:t>
    </dgm:pt>
    <dgm:pt modelId="{59C7191D-4566-4B43-AF91-A4CD18BD9645}" type="parTrans" cxnId="{FD97D543-B92F-4D1A-B11D-193A17B6B5F7}">
      <dgm:prSet/>
      <dgm:spPr/>
      <dgm:t>
        <a:bodyPr/>
        <a:lstStyle/>
        <a:p>
          <a:endParaRPr lang="lv-LV"/>
        </a:p>
      </dgm:t>
    </dgm:pt>
    <dgm:pt modelId="{D462C1DA-AE2B-431E-A875-4677D4456238}" type="sibTrans" cxnId="{FD97D543-B92F-4D1A-B11D-193A17B6B5F7}">
      <dgm:prSet/>
      <dgm:spPr/>
      <dgm:t>
        <a:bodyPr/>
        <a:lstStyle/>
        <a:p>
          <a:endParaRPr lang="lv-LV"/>
        </a:p>
      </dgm:t>
    </dgm:pt>
    <dgm:pt modelId="{BFAF08DB-D599-4294-9238-038373A3B293}">
      <dgm:prSet phldrT="[Teksts]"/>
      <dgm:spPr/>
      <dgm:t>
        <a:bodyPr/>
        <a:lstStyle/>
        <a:p>
          <a:endParaRPr lang="lv-LV" dirty="0"/>
        </a:p>
      </dgm:t>
    </dgm:pt>
    <dgm:pt modelId="{BB159744-212D-4BFD-8B49-97CD54C6E832}" type="parTrans" cxnId="{03DC509A-133B-4126-AC01-B281EB161CA0}">
      <dgm:prSet/>
      <dgm:spPr/>
      <dgm:t>
        <a:bodyPr/>
        <a:lstStyle/>
        <a:p>
          <a:endParaRPr lang="lv-LV"/>
        </a:p>
      </dgm:t>
    </dgm:pt>
    <dgm:pt modelId="{5A356D3E-4776-4474-BC0F-BCF207E9540F}" type="sibTrans" cxnId="{03DC509A-133B-4126-AC01-B281EB161CA0}">
      <dgm:prSet/>
      <dgm:spPr/>
      <dgm:t>
        <a:bodyPr/>
        <a:lstStyle/>
        <a:p>
          <a:endParaRPr lang="lv-LV"/>
        </a:p>
      </dgm:t>
    </dgm:pt>
    <dgm:pt modelId="{8ABB263F-D980-4526-BEC4-6AFF150E2044}">
      <dgm:prSet phldrT="[Teksts]"/>
      <dgm:spPr/>
      <dgm:t>
        <a:bodyPr/>
        <a:lstStyle/>
        <a:p>
          <a:endParaRPr lang="lv-LV" dirty="0"/>
        </a:p>
      </dgm:t>
    </dgm:pt>
    <dgm:pt modelId="{2CEFB4E4-80FE-4C2A-84EA-67DE1523E32E}" type="parTrans" cxnId="{E4670BBB-4D52-4774-A875-1491BC77D6B4}">
      <dgm:prSet/>
      <dgm:spPr/>
      <dgm:t>
        <a:bodyPr/>
        <a:lstStyle/>
        <a:p>
          <a:endParaRPr lang="lv-LV"/>
        </a:p>
      </dgm:t>
    </dgm:pt>
    <dgm:pt modelId="{AA39B8A5-6591-4A5C-9F9D-DBE7540F9986}" type="sibTrans" cxnId="{E4670BBB-4D52-4774-A875-1491BC77D6B4}">
      <dgm:prSet/>
      <dgm:spPr/>
      <dgm:t>
        <a:bodyPr/>
        <a:lstStyle/>
        <a:p>
          <a:endParaRPr lang="lv-LV"/>
        </a:p>
      </dgm:t>
    </dgm:pt>
    <dgm:pt modelId="{A993A925-8276-44AE-BCF5-92812299C89F}">
      <dgm:prSet phldrT="[Teksts]" phldr="1"/>
      <dgm:spPr/>
      <dgm:t>
        <a:bodyPr/>
        <a:lstStyle/>
        <a:p>
          <a:endParaRPr lang="lv-LV" dirty="0"/>
        </a:p>
      </dgm:t>
    </dgm:pt>
    <dgm:pt modelId="{1FD2979D-D6DA-4F6F-B1E9-58E129A17160}" type="parTrans" cxnId="{57113D5B-90A2-49F1-9835-275DB7BA72AF}">
      <dgm:prSet/>
      <dgm:spPr/>
      <dgm:t>
        <a:bodyPr/>
        <a:lstStyle/>
        <a:p>
          <a:endParaRPr lang="lv-LV"/>
        </a:p>
      </dgm:t>
    </dgm:pt>
    <dgm:pt modelId="{6206ED4C-2C6E-4CE8-9B57-99C7DEEF7B9B}" type="sibTrans" cxnId="{57113D5B-90A2-49F1-9835-275DB7BA72AF}">
      <dgm:prSet/>
      <dgm:spPr/>
      <dgm:t>
        <a:bodyPr/>
        <a:lstStyle/>
        <a:p>
          <a:endParaRPr lang="lv-LV"/>
        </a:p>
      </dgm:t>
    </dgm:pt>
    <dgm:pt modelId="{7FD8B49A-919F-4234-903C-4F58A3E60EDD}">
      <dgm:prSet phldrT="[Teksts]" phldr="1"/>
      <dgm:spPr/>
      <dgm:t>
        <a:bodyPr/>
        <a:lstStyle/>
        <a:p>
          <a:endParaRPr lang="lv-LV"/>
        </a:p>
      </dgm:t>
    </dgm:pt>
    <dgm:pt modelId="{F7CBBBE5-0A4E-496D-97D2-39002F19065B}" type="parTrans" cxnId="{8461C585-4F63-4395-BD9E-7A8913C2C453}">
      <dgm:prSet/>
      <dgm:spPr/>
      <dgm:t>
        <a:bodyPr/>
        <a:lstStyle/>
        <a:p>
          <a:endParaRPr lang="lv-LV"/>
        </a:p>
      </dgm:t>
    </dgm:pt>
    <dgm:pt modelId="{81D337A1-0E34-4925-B5E4-EA2CA4EEA315}" type="sibTrans" cxnId="{8461C585-4F63-4395-BD9E-7A8913C2C453}">
      <dgm:prSet/>
      <dgm:spPr/>
      <dgm:t>
        <a:bodyPr/>
        <a:lstStyle/>
        <a:p>
          <a:endParaRPr lang="lv-LV"/>
        </a:p>
      </dgm:t>
    </dgm:pt>
    <dgm:pt modelId="{3E933FBA-F211-46F4-8133-54DD8716F7CD}">
      <dgm:prSet phldrT="[Teksts]" phldr="1"/>
      <dgm:spPr/>
      <dgm:t>
        <a:bodyPr/>
        <a:lstStyle/>
        <a:p>
          <a:endParaRPr lang="lv-LV"/>
        </a:p>
      </dgm:t>
    </dgm:pt>
    <dgm:pt modelId="{797DDBC7-11A3-43DD-BE76-84C259A3F660}" type="parTrans" cxnId="{9C69FA61-01A0-4EC1-A6DF-8C01F0A4928B}">
      <dgm:prSet/>
      <dgm:spPr/>
      <dgm:t>
        <a:bodyPr/>
        <a:lstStyle/>
        <a:p>
          <a:endParaRPr lang="lv-LV"/>
        </a:p>
      </dgm:t>
    </dgm:pt>
    <dgm:pt modelId="{6967F67B-5E1B-48D1-89E9-6F2619D60B6F}" type="sibTrans" cxnId="{9C69FA61-01A0-4EC1-A6DF-8C01F0A4928B}">
      <dgm:prSet/>
      <dgm:spPr/>
      <dgm:t>
        <a:bodyPr/>
        <a:lstStyle/>
        <a:p>
          <a:endParaRPr lang="lv-LV"/>
        </a:p>
      </dgm:t>
    </dgm:pt>
    <dgm:pt modelId="{B9903C09-26D7-4572-B390-9141F94FF21C}">
      <dgm:prSet phldrT="[Teksts]"/>
      <dgm:spPr/>
      <dgm:t>
        <a:bodyPr/>
        <a:lstStyle/>
        <a:p>
          <a:r>
            <a:rPr lang="lv-LV" b="0" i="0" dirty="0"/>
            <a:t>Izmantojiet garšvielas bez sāls un svaigus garšaugus, lai papildinātu garšas</a:t>
          </a:r>
          <a:endParaRPr lang="lv-LV" dirty="0"/>
        </a:p>
      </dgm:t>
    </dgm:pt>
    <dgm:pt modelId="{90E6E0BF-9E64-467C-B661-50E908038D43}" type="sibTrans" cxnId="{76D7B369-E577-4B0A-BE9D-7F49CED6B74C}">
      <dgm:prSet/>
      <dgm:spPr/>
      <dgm:t>
        <a:bodyPr/>
        <a:lstStyle/>
        <a:p>
          <a:endParaRPr lang="lv-LV"/>
        </a:p>
      </dgm:t>
    </dgm:pt>
    <dgm:pt modelId="{3D050326-F724-4DE1-8059-D3A6A15C0F60}" type="parTrans" cxnId="{76D7B369-E577-4B0A-BE9D-7F49CED6B74C}">
      <dgm:prSet/>
      <dgm:spPr/>
      <dgm:t>
        <a:bodyPr/>
        <a:lstStyle/>
        <a:p>
          <a:endParaRPr lang="lv-LV"/>
        </a:p>
      </dgm:t>
    </dgm:pt>
    <dgm:pt modelId="{3A038FBC-DF8C-429E-B07F-19FD89713059}">
      <dgm:prSet phldrT="[Teksts]" phldr="1"/>
      <dgm:spPr/>
      <dgm:t>
        <a:bodyPr/>
        <a:lstStyle/>
        <a:p>
          <a:endParaRPr lang="lv-LV" dirty="0"/>
        </a:p>
      </dgm:t>
    </dgm:pt>
    <dgm:pt modelId="{22E11961-E9E5-4B65-95E5-639A4F8B48B8}" type="parTrans" cxnId="{0FFFA396-50DE-40D0-AEA6-4CFE26B3FF26}">
      <dgm:prSet/>
      <dgm:spPr/>
      <dgm:t>
        <a:bodyPr/>
        <a:lstStyle/>
        <a:p>
          <a:endParaRPr lang="lv-LV"/>
        </a:p>
      </dgm:t>
    </dgm:pt>
    <dgm:pt modelId="{4A08F018-32B6-4295-B10E-211FC290DCA1}" type="sibTrans" cxnId="{0FFFA396-50DE-40D0-AEA6-4CFE26B3FF26}">
      <dgm:prSet/>
      <dgm:spPr/>
      <dgm:t>
        <a:bodyPr/>
        <a:lstStyle/>
        <a:p>
          <a:endParaRPr lang="lv-LV"/>
        </a:p>
      </dgm:t>
    </dgm:pt>
    <dgm:pt modelId="{D7D2C9CE-01DF-41FA-B4DA-0F8B9BE92684}">
      <dgm:prSet custT="1"/>
      <dgm:spPr/>
      <dgm:t>
        <a:bodyPr/>
        <a:lstStyle/>
        <a:p>
          <a:r>
            <a:rPr lang="lv-LV" sz="1100" b="0" i="0" dirty="0"/>
            <a:t>Ja iespējams, izmantojiet nesālītu sviestu, nesālītu margarīnu, cepamo eļļu vai citus nesālītus taukus</a:t>
          </a:r>
          <a:endParaRPr lang="lv-LV" sz="1100" dirty="0"/>
        </a:p>
      </dgm:t>
    </dgm:pt>
    <dgm:pt modelId="{7989303F-AC2F-4B49-90C4-AE1EFB0A7EF9}" type="parTrans" cxnId="{F881E2DB-2A0A-4C59-9FCD-55E3FD68534F}">
      <dgm:prSet/>
      <dgm:spPr/>
      <dgm:t>
        <a:bodyPr/>
        <a:lstStyle/>
        <a:p>
          <a:endParaRPr lang="lv-LV"/>
        </a:p>
      </dgm:t>
    </dgm:pt>
    <dgm:pt modelId="{05A62687-6CCA-4865-BC58-AC4E632DA4AB}" type="sibTrans" cxnId="{F881E2DB-2A0A-4C59-9FCD-55E3FD68534F}">
      <dgm:prSet/>
      <dgm:spPr/>
      <dgm:t>
        <a:bodyPr/>
        <a:lstStyle/>
        <a:p>
          <a:endParaRPr lang="lv-LV"/>
        </a:p>
      </dgm:t>
    </dgm:pt>
    <dgm:pt modelId="{C1362F57-ED7E-4065-92E8-D1B4868FD83F}">
      <dgm:prSet custT="1"/>
      <dgm:spPr/>
      <dgm:t>
        <a:bodyPr/>
        <a:lstStyle/>
        <a:p>
          <a:r>
            <a:rPr lang="lv-LV" sz="1100" b="0" i="0" dirty="0"/>
            <a:t> Izslēgt sāļās mērces, piemēram, sojas mērci (aizstāt ar ananāsu sulu vai  rīsu etiķi)</a:t>
          </a:r>
          <a:endParaRPr lang="lv-LV" sz="1100" dirty="0"/>
        </a:p>
      </dgm:t>
    </dgm:pt>
    <dgm:pt modelId="{C024C555-F172-4A9F-A1F1-BBDCF638BE04}" type="parTrans" cxnId="{68BF89BE-0454-4EBF-9EC8-C6D9646ED3AE}">
      <dgm:prSet/>
      <dgm:spPr/>
      <dgm:t>
        <a:bodyPr/>
        <a:lstStyle/>
        <a:p>
          <a:endParaRPr lang="lv-LV"/>
        </a:p>
      </dgm:t>
    </dgm:pt>
    <dgm:pt modelId="{9DFEE3CF-AAAA-4CDB-A7B8-704328E95515}" type="sibTrans" cxnId="{68BF89BE-0454-4EBF-9EC8-C6D9646ED3AE}">
      <dgm:prSet/>
      <dgm:spPr/>
      <dgm:t>
        <a:bodyPr/>
        <a:lstStyle/>
        <a:p>
          <a:endParaRPr lang="lv-LV"/>
        </a:p>
      </dgm:t>
    </dgm:pt>
    <dgm:pt modelId="{38D5FD7F-9F05-468B-A30C-B2D8021A8EC5}">
      <dgm:prSet custT="1"/>
      <dgm:spPr/>
      <dgm:t>
        <a:bodyPr/>
        <a:lstStyle/>
        <a:p>
          <a:r>
            <a:rPr lang="lv-LV" sz="1100" b="0" i="0" dirty="0"/>
            <a:t>Ēdot restorānos, pasūtiet mērces, atsevišķā traukā un lietojiet mazāk</a:t>
          </a:r>
          <a:endParaRPr lang="lv-LV" sz="1100" dirty="0"/>
        </a:p>
      </dgm:t>
    </dgm:pt>
    <dgm:pt modelId="{1048EEE5-D129-4E9F-9B35-FB084B6A0DD7}" type="parTrans" cxnId="{15794A56-A936-4CC6-8337-D8527371BB10}">
      <dgm:prSet/>
      <dgm:spPr/>
      <dgm:t>
        <a:bodyPr/>
        <a:lstStyle/>
        <a:p>
          <a:endParaRPr lang="lv-LV"/>
        </a:p>
      </dgm:t>
    </dgm:pt>
    <dgm:pt modelId="{2B9DF5FB-E8B3-4022-8F97-4EC996A7FE99}" type="sibTrans" cxnId="{15794A56-A936-4CC6-8337-D8527371BB10}">
      <dgm:prSet/>
      <dgm:spPr/>
      <dgm:t>
        <a:bodyPr/>
        <a:lstStyle/>
        <a:p>
          <a:endParaRPr lang="lv-LV"/>
        </a:p>
      </dgm:t>
    </dgm:pt>
    <dgm:pt modelId="{C12B061D-F852-4D1F-8D52-95CCA9FA9C1C}">
      <dgm:prSet custT="1"/>
      <dgm:spPr/>
      <dgm:t>
        <a:bodyPr/>
        <a:lstStyle/>
        <a:p>
          <a:r>
            <a:rPr lang="lv-LV" sz="1100" b="0" i="0" dirty="0"/>
            <a:t>Izvairīties no apstrādātas gaļas. Tā vietā izmantojiet svaigu gaļu, mājputnu gaļu un olas vai augu olbaltumvielas</a:t>
          </a:r>
          <a:endParaRPr lang="lv-LV" sz="1100" dirty="0"/>
        </a:p>
      </dgm:t>
    </dgm:pt>
    <dgm:pt modelId="{22B2792C-E4D0-4770-871A-7EF8A8A0C0D8}" type="parTrans" cxnId="{D05D754F-4FD9-4FDC-A2EC-AFE02D01C731}">
      <dgm:prSet/>
      <dgm:spPr/>
      <dgm:t>
        <a:bodyPr/>
        <a:lstStyle/>
        <a:p>
          <a:endParaRPr lang="lv-LV"/>
        </a:p>
      </dgm:t>
    </dgm:pt>
    <dgm:pt modelId="{4B6D9D06-0925-409F-BD5A-73ECB568C4C5}" type="sibTrans" cxnId="{D05D754F-4FD9-4FDC-A2EC-AFE02D01C731}">
      <dgm:prSet/>
      <dgm:spPr/>
      <dgm:t>
        <a:bodyPr/>
        <a:lstStyle/>
        <a:p>
          <a:endParaRPr lang="lv-LV"/>
        </a:p>
      </dgm:t>
    </dgm:pt>
    <dgm:pt modelId="{00D48CCD-95FE-40DD-BC00-EEEE8B2276C3}">
      <dgm:prSet custT="1"/>
      <dgm:spPr/>
      <dgm:t>
        <a:bodyPr/>
        <a:lstStyle/>
        <a:p>
          <a:r>
            <a:rPr lang="lv-LV" sz="1100" b="0" i="0" dirty="0"/>
            <a:t>Turēt pa rokai veselīgas, nesālītas uzkodas, tostarp svaigus augļus</a:t>
          </a:r>
          <a:endParaRPr lang="lv-LV" sz="1100" dirty="0"/>
        </a:p>
      </dgm:t>
    </dgm:pt>
    <dgm:pt modelId="{786AC676-17A8-4CB4-B639-C568F96EB0C1}" type="parTrans" cxnId="{B8D5AAF8-4991-4DBD-A047-EE6ED58CCF35}">
      <dgm:prSet/>
      <dgm:spPr/>
      <dgm:t>
        <a:bodyPr/>
        <a:lstStyle/>
        <a:p>
          <a:endParaRPr lang="lv-LV"/>
        </a:p>
      </dgm:t>
    </dgm:pt>
    <dgm:pt modelId="{3CDE3FC3-1BAD-4A44-91EA-7834C0BD9A5D}" type="sibTrans" cxnId="{B8D5AAF8-4991-4DBD-A047-EE6ED58CCF35}">
      <dgm:prSet/>
      <dgm:spPr/>
      <dgm:t>
        <a:bodyPr/>
        <a:lstStyle/>
        <a:p>
          <a:endParaRPr lang="lv-LV"/>
        </a:p>
      </dgm:t>
    </dgm:pt>
    <dgm:pt modelId="{1C5EB6A6-3C08-4E44-9CDF-A1D1E673429E}">
      <dgm:prSet custT="1"/>
      <dgm:spPr/>
      <dgm:t>
        <a:bodyPr/>
        <a:lstStyle/>
        <a:p>
          <a:r>
            <a:rPr lang="lv-LV" sz="1100" b="0" i="0" dirty="0"/>
            <a:t>Aizstāt sāli ar saldskābām, rūgtām, pikantām vai asām garšām, lai pagatavotu ēdienu</a:t>
          </a:r>
          <a:endParaRPr lang="lv-LV" sz="1100" dirty="0"/>
        </a:p>
      </dgm:t>
    </dgm:pt>
    <dgm:pt modelId="{DDCCFBA5-C7AB-4AAA-8477-D82BA9BC089F}" type="parTrans" cxnId="{32E33276-ADB5-4533-BCB6-A989CD24561D}">
      <dgm:prSet/>
      <dgm:spPr/>
      <dgm:t>
        <a:bodyPr/>
        <a:lstStyle/>
        <a:p>
          <a:endParaRPr lang="lv-LV"/>
        </a:p>
      </dgm:t>
    </dgm:pt>
    <dgm:pt modelId="{3571D8B4-0E23-4855-AAB8-16120560107C}" type="sibTrans" cxnId="{32E33276-ADB5-4533-BCB6-A989CD24561D}">
      <dgm:prSet/>
      <dgm:spPr/>
      <dgm:t>
        <a:bodyPr/>
        <a:lstStyle/>
        <a:p>
          <a:endParaRPr lang="lv-LV"/>
        </a:p>
      </dgm:t>
    </dgm:pt>
    <dgm:pt modelId="{666F2F90-1B9E-4663-8165-07AF96DBCEB4}" type="pres">
      <dgm:prSet presAssocID="{3E19F903-4A67-46C0-A744-78579B8C6F45}" presName="composite" presStyleCnt="0">
        <dgm:presLayoutVars>
          <dgm:chMax val="1"/>
          <dgm:dir/>
          <dgm:resizeHandles val="exact"/>
        </dgm:presLayoutVars>
      </dgm:prSet>
      <dgm:spPr/>
    </dgm:pt>
    <dgm:pt modelId="{104FA787-9632-47CF-AE07-27E9B3E8A2BF}" type="pres">
      <dgm:prSet presAssocID="{3E19F903-4A67-46C0-A744-78579B8C6F45}" presName="radial" presStyleCnt="0">
        <dgm:presLayoutVars>
          <dgm:animLvl val="ctr"/>
        </dgm:presLayoutVars>
      </dgm:prSet>
      <dgm:spPr/>
    </dgm:pt>
    <dgm:pt modelId="{253D0854-034F-43AD-AA30-E7399DEBB45E}" type="pres">
      <dgm:prSet presAssocID="{FA59621E-0CE0-4BF5-A826-8A9BBA7147D4}" presName="centerShape" presStyleLbl="vennNode1" presStyleIdx="0" presStyleCnt="11" custScaleX="80723" custScaleY="86521"/>
      <dgm:spPr/>
    </dgm:pt>
    <dgm:pt modelId="{42854A20-E8BA-480E-AF0C-B7D6B73BD82A}" type="pres">
      <dgm:prSet presAssocID="{C3B8A4AA-F2D1-4968-B3FA-618D97ADD033}" presName="node" presStyleLbl="vennNode1" presStyleIdx="1" presStyleCnt="11" custScaleX="115675" custScaleY="98894" custRadScaleRad="107577" custRadScaleInc="21047">
        <dgm:presLayoutVars>
          <dgm:bulletEnabled val="1"/>
        </dgm:presLayoutVars>
      </dgm:prSet>
      <dgm:spPr/>
    </dgm:pt>
    <dgm:pt modelId="{3A95B7FB-9436-4B13-8F47-F31DFD9F3818}" type="pres">
      <dgm:prSet presAssocID="{8CA5DBF8-9C20-402E-92A5-D0DD347A2CDA}" presName="node" presStyleLbl="vennNode1" presStyleIdx="2" presStyleCnt="11" custScaleX="124936" custScaleY="113153" custRadScaleRad="144962" custRadScaleInc="29243">
        <dgm:presLayoutVars>
          <dgm:bulletEnabled val="1"/>
        </dgm:presLayoutVars>
      </dgm:prSet>
      <dgm:spPr/>
    </dgm:pt>
    <dgm:pt modelId="{43D18FFD-D7EA-46A1-8765-2BE61F02B4D9}" type="pres">
      <dgm:prSet presAssocID="{C12B061D-F852-4D1F-8D52-95CCA9FA9C1C}" presName="node" presStyleLbl="vennNode1" presStyleIdx="3" presStyleCnt="11" custScaleX="129763" custScaleY="107089" custRadScaleRad="138408" custRadScaleInc="28211">
        <dgm:presLayoutVars>
          <dgm:bulletEnabled val="1"/>
        </dgm:presLayoutVars>
      </dgm:prSet>
      <dgm:spPr/>
    </dgm:pt>
    <dgm:pt modelId="{672E4777-F999-4D84-B9AB-8E577D469DBC}" type="pres">
      <dgm:prSet presAssocID="{00D48CCD-95FE-40DD-BC00-EEEE8B2276C3}" presName="node" presStyleLbl="vennNode1" presStyleIdx="4" presStyleCnt="11" custScaleX="121726" custScaleY="101316" custRadScaleRad="162190" custRadScaleInc="12750">
        <dgm:presLayoutVars>
          <dgm:bulletEnabled val="1"/>
        </dgm:presLayoutVars>
      </dgm:prSet>
      <dgm:spPr/>
    </dgm:pt>
    <dgm:pt modelId="{04C52DE6-F5B3-44CF-A0F6-2534FCB57F9A}" type="pres">
      <dgm:prSet presAssocID="{38D5FD7F-9F05-468B-A30C-B2D8021A8EC5}" presName="node" presStyleLbl="vennNode1" presStyleIdx="5" presStyleCnt="11" custScaleX="114475" custScaleY="105933" custRadScaleRad="114303" custRadScaleInc="-510">
        <dgm:presLayoutVars>
          <dgm:bulletEnabled val="1"/>
        </dgm:presLayoutVars>
      </dgm:prSet>
      <dgm:spPr/>
    </dgm:pt>
    <dgm:pt modelId="{B40EB790-5261-4B24-AEA2-779C1EAA79AC}" type="pres">
      <dgm:prSet presAssocID="{C1362F57-ED7E-4065-92E8-D1B4868FD83F}" presName="node" presStyleLbl="vennNode1" presStyleIdx="6" presStyleCnt="11" custRadScaleRad="103281" custRadScaleInc="23751">
        <dgm:presLayoutVars>
          <dgm:bulletEnabled val="1"/>
        </dgm:presLayoutVars>
      </dgm:prSet>
      <dgm:spPr/>
    </dgm:pt>
    <dgm:pt modelId="{C9548970-5A4A-4642-A7A8-9525E9F56EB8}" type="pres">
      <dgm:prSet presAssocID="{D7D2C9CE-01DF-41FA-B4DA-0F8B9BE92684}" presName="node" presStyleLbl="vennNode1" presStyleIdx="7" presStyleCnt="11" custScaleX="115120" custScaleY="106667" custRadScaleRad="139740" custRadScaleInc="27489">
        <dgm:presLayoutVars>
          <dgm:bulletEnabled val="1"/>
        </dgm:presLayoutVars>
      </dgm:prSet>
      <dgm:spPr/>
    </dgm:pt>
    <dgm:pt modelId="{73E506A9-75B4-4787-B93E-5A6C7EEC39FE}" type="pres">
      <dgm:prSet presAssocID="{1C5EB6A6-3C08-4E44-9CDF-A1D1E673429E}" presName="node" presStyleLbl="vennNode1" presStyleIdx="8" presStyleCnt="11" custScaleX="119829" custScaleY="90616" custRadScaleRad="154328" custRadScaleInc="14746">
        <dgm:presLayoutVars>
          <dgm:bulletEnabled val="1"/>
        </dgm:presLayoutVars>
      </dgm:prSet>
      <dgm:spPr/>
    </dgm:pt>
    <dgm:pt modelId="{4DB61AA1-560F-4778-82D7-B249DC25A5ED}" type="pres">
      <dgm:prSet presAssocID="{72D1767B-9962-4B48-8996-BB6BDF1AFA34}" presName="node" presStyleLbl="vennNode1" presStyleIdx="9" presStyleCnt="11" custScaleX="117684" custScaleY="103471" custRadScaleRad="128893" custRadScaleInc="-4550">
        <dgm:presLayoutVars>
          <dgm:bulletEnabled val="1"/>
        </dgm:presLayoutVars>
      </dgm:prSet>
      <dgm:spPr/>
    </dgm:pt>
    <dgm:pt modelId="{80D3B8C3-1E85-4169-B58F-0F7B393D084B}" type="pres">
      <dgm:prSet presAssocID="{B9903C09-26D7-4572-B390-9141F94FF21C}" presName="node" presStyleLbl="vennNode1" presStyleIdx="10" presStyleCnt="11" custScaleX="112499" custScaleY="102227" custRadScaleRad="124455" custRadScaleInc="-1424">
        <dgm:presLayoutVars>
          <dgm:bulletEnabled val="1"/>
        </dgm:presLayoutVars>
      </dgm:prSet>
      <dgm:spPr/>
    </dgm:pt>
  </dgm:ptLst>
  <dgm:cxnLst>
    <dgm:cxn modelId="{6DE90C0E-0921-4696-A0D1-7BF502626D74}" type="presOf" srcId="{38D5FD7F-9F05-468B-A30C-B2D8021A8EC5}" destId="{04C52DE6-F5B3-44CF-A0F6-2534FCB57F9A}" srcOrd="0" destOrd="0" presId="urn:microsoft.com/office/officeart/2005/8/layout/radial3"/>
    <dgm:cxn modelId="{71DC1119-2448-419B-8CFC-7608A382B3B0}" type="presOf" srcId="{FA59621E-0CE0-4BF5-A826-8A9BBA7147D4}" destId="{253D0854-034F-43AD-AA30-E7399DEBB45E}" srcOrd="0" destOrd="0" presId="urn:microsoft.com/office/officeart/2005/8/layout/radial3"/>
    <dgm:cxn modelId="{509EAA25-B797-4DE8-AB04-0FAFBAA6F87D}" srcId="{3E19F903-4A67-46C0-A744-78579B8C6F45}" destId="{FA59621E-0CE0-4BF5-A826-8A9BBA7147D4}" srcOrd="0" destOrd="0" parTransId="{DFABEDA8-3F75-400E-A271-C62E8AEA798E}" sibTransId="{1C03254B-18D2-4F7A-8499-CAFCCF47A7F5}"/>
    <dgm:cxn modelId="{33BBE527-DFAA-41A0-8A61-26A06FFA3C91}" type="presOf" srcId="{00D48CCD-95FE-40DD-BC00-EEEE8B2276C3}" destId="{672E4777-F999-4D84-B9AB-8E577D469DBC}" srcOrd="0" destOrd="0" presId="urn:microsoft.com/office/officeart/2005/8/layout/radial3"/>
    <dgm:cxn modelId="{43CCD034-5C6A-4D53-B8C1-D56FC93382BF}" type="presOf" srcId="{1C5EB6A6-3C08-4E44-9CDF-A1D1E673429E}" destId="{73E506A9-75B4-4787-B93E-5A6C7EEC39FE}" srcOrd="0" destOrd="0" presId="urn:microsoft.com/office/officeart/2005/8/layout/radial3"/>
    <dgm:cxn modelId="{BC04093A-3694-421E-A145-4A62D2F9F328}" type="presOf" srcId="{C1362F57-ED7E-4065-92E8-D1B4868FD83F}" destId="{B40EB790-5261-4B24-AEA2-779C1EAA79AC}" srcOrd="0" destOrd="0" presId="urn:microsoft.com/office/officeart/2005/8/layout/radial3"/>
    <dgm:cxn modelId="{57113D5B-90A2-49F1-9835-275DB7BA72AF}" srcId="{3E19F903-4A67-46C0-A744-78579B8C6F45}" destId="{A993A925-8276-44AE-BCF5-92812299C89F}" srcOrd="6" destOrd="0" parTransId="{1FD2979D-D6DA-4F6F-B1E9-58E129A17160}" sibTransId="{6206ED4C-2C6E-4CE8-9B57-99C7DEEF7B9B}"/>
    <dgm:cxn modelId="{6716445F-876A-4881-B3E2-2A6BE8338B84}" type="presOf" srcId="{8CA5DBF8-9C20-402E-92A5-D0DD347A2CDA}" destId="{3A95B7FB-9436-4B13-8F47-F31DFD9F3818}" srcOrd="0" destOrd="0" presId="urn:microsoft.com/office/officeart/2005/8/layout/radial3"/>
    <dgm:cxn modelId="{A22CA85F-8AE9-4DE1-B7FB-03C4C2B5220F}" type="presOf" srcId="{B9903C09-26D7-4572-B390-9141F94FF21C}" destId="{80D3B8C3-1E85-4169-B58F-0F7B393D084B}" srcOrd="0" destOrd="0" presId="urn:microsoft.com/office/officeart/2005/8/layout/radial3"/>
    <dgm:cxn modelId="{9C69FA61-01A0-4EC1-A6DF-8C01F0A4928B}" srcId="{3E19F903-4A67-46C0-A744-78579B8C6F45}" destId="{3E933FBA-F211-46F4-8133-54DD8716F7CD}" srcOrd="8" destOrd="0" parTransId="{797DDBC7-11A3-43DD-BE76-84C259A3F660}" sibTransId="{6967F67B-5E1B-48D1-89E9-6F2619D60B6F}"/>
    <dgm:cxn modelId="{FD97D543-B92F-4D1A-B11D-193A17B6B5F7}" srcId="{3E19F903-4A67-46C0-A744-78579B8C6F45}" destId="{5F623CA3-F8BE-4969-97B6-60B502002663}" srcOrd="3" destOrd="0" parTransId="{59C7191D-4566-4B43-AF91-A4CD18BD9645}" sibTransId="{D462C1DA-AE2B-431E-A875-4677D4456238}"/>
    <dgm:cxn modelId="{28B07946-810A-424D-A1C9-A8EF6346E1C1}" srcId="{FA59621E-0CE0-4BF5-A826-8A9BBA7147D4}" destId="{C3B8A4AA-F2D1-4968-B3FA-618D97ADD033}" srcOrd="0" destOrd="0" parTransId="{29C947B2-E50C-4AD8-8470-3CF558A19A84}" sibTransId="{D6258B59-CFAE-4DA3-8D62-FA9804167145}"/>
    <dgm:cxn modelId="{06E12F67-3E29-49BC-B362-6E39D362698D}" srcId="{3E19F903-4A67-46C0-A744-78579B8C6F45}" destId="{E663342C-4E18-4DC2-B89B-3C671198D7F5}" srcOrd="1" destOrd="0" parTransId="{4DB007CB-CFC2-44AA-A301-72BE219869E2}" sibTransId="{60462566-2C34-4FA3-8375-7A780B67647D}"/>
    <dgm:cxn modelId="{76D7B369-E577-4B0A-BE9D-7F49CED6B74C}" srcId="{FA59621E-0CE0-4BF5-A826-8A9BBA7147D4}" destId="{B9903C09-26D7-4572-B390-9141F94FF21C}" srcOrd="9" destOrd="0" parTransId="{3D050326-F724-4DE1-8059-D3A6A15C0F60}" sibTransId="{90E6E0BF-9E64-467C-B661-50E908038D43}"/>
    <dgm:cxn modelId="{D05D754F-4FD9-4FDC-A2EC-AFE02D01C731}" srcId="{FA59621E-0CE0-4BF5-A826-8A9BBA7147D4}" destId="{C12B061D-F852-4D1F-8D52-95CCA9FA9C1C}" srcOrd="2" destOrd="0" parTransId="{22B2792C-E4D0-4770-871A-7EF8A8A0C0D8}" sibTransId="{4B6D9D06-0925-409F-BD5A-73ECB568C4C5}"/>
    <dgm:cxn modelId="{32E33276-ADB5-4533-BCB6-A989CD24561D}" srcId="{FA59621E-0CE0-4BF5-A826-8A9BBA7147D4}" destId="{1C5EB6A6-3C08-4E44-9CDF-A1D1E673429E}" srcOrd="7" destOrd="0" parTransId="{DDCCFBA5-C7AB-4AAA-8477-D82BA9BC089F}" sibTransId="{3571D8B4-0E23-4855-AAB8-16120560107C}"/>
    <dgm:cxn modelId="{15794A56-A936-4CC6-8337-D8527371BB10}" srcId="{FA59621E-0CE0-4BF5-A826-8A9BBA7147D4}" destId="{38D5FD7F-9F05-468B-A30C-B2D8021A8EC5}" srcOrd="4" destOrd="0" parTransId="{1048EEE5-D129-4E9F-9B35-FB084B6A0DD7}" sibTransId="{2B9DF5FB-E8B3-4022-8F97-4EC996A7FE99}"/>
    <dgm:cxn modelId="{55F41C82-F928-4106-BA16-D81324581539}" type="presOf" srcId="{C3B8A4AA-F2D1-4968-B3FA-618D97ADD033}" destId="{42854A20-E8BA-480E-AF0C-B7D6B73BD82A}" srcOrd="0" destOrd="0" presId="urn:microsoft.com/office/officeart/2005/8/layout/radial3"/>
    <dgm:cxn modelId="{7858FD83-39A2-443E-A60D-12A308DBCDEA}" type="presOf" srcId="{D7D2C9CE-01DF-41FA-B4DA-0F8B9BE92684}" destId="{C9548970-5A4A-4642-A7A8-9525E9F56EB8}" srcOrd="0" destOrd="0" presId="urn:microsoft.com/office/officeart/2005/8/layout/radial3"/>
    <dgm:cxn modelId="{8461C585-4F63-4395-BD9E-7A8913C2C453}" srcId="{3E19F903-4A67-46C0-A744-78579B8C6F45}" destId="{7FD8B49A-919F-4234-903C-4F58A3E60EDD}" srcOrd="7" destOrd="0" parTransId="{F7CBBBE5-0A4E-496D-97D2-39002F19065B}" sibTransId="{81D337A1-0E34-4925-B5E4-EA2CA4EEA315}"/>
    <dgm:cxn modelId="{F4CA5C8E-A105-42F5-92F9-A88B82CB5377}" srcId="{3E19F903-4A67-46C0-A744-78579B8C6F45}" destId="{4A1E73F1-6095-4D9D-9C81-36721C038E1B}" srcOrd="2" destOrd="0" parTransId="{4269BA6A-E276-45BD-8072-88111B625AC6}" sibTransId="{4F3C9796-00D8-478C-A0E8-FE99455093E7}"/>
    <dgm:cxn modelId="{0FFFA396-50DE-40D0-AEA6-4CFE26B3FF26}" srcId="{3E19F903-4A67-46C0-A744-78579B8C6F45}" destId="{3A038FBC-DF8C-429E-B07F-19FD89713059}" srcOrd="9" destOrd="0" parTransId="{22E11961-E9E5-4B65-95E5-639A4F8B48B8}" sibTransId="{4A08F018-32B6-4295-B10E-211FC290DCA1}"/>
    <dgm:cxn modelId="{03DC509A-133B-4126-AC01-B281EB161CA0}" srcId="{3E19F903-4A67-46C0-A744-78579B8C6F45}" destId="{BFAF08DB-D599-4294-9238-038373A3B293}" srcOrd="4" destOrd="0" parTransId="{BB159744-212D-4BFD-8B49-97CD54C6E832}" sibTransId="{5A356D3E-4776-4474-BC0F-BCF207E9540F}"/>
    <dgm:cxn modelId="{428E45A5-59BF-4698-948A-3A350AD327CD}" type="presOf" srcId="{72D1767B-9962-4B48-8996-BB6BDF1AFA34}" destId="{4DB61AA1-560F-4778-82D7-B249DC25A5ED}" srcOrd="0" destOrd="0" presId="urn:microsoft.com/office/officeart/2005/8/layout/radial3"/>
    <dgm:cxn modelId="{EF2DCDB2-5305-43C6-8A89-821C666E2394}" srcId="{FA59621E-0CE0-4BF5-A826-8A9BBA7147D4}" destId="{8CA5DBF8-9C20-402E-92A5-D0DD347A2CDA}" srcOrd="1" destOrd="0" parTransId="{942DBF17-3F85-45AF-96BB-696C8EC8B25E}" sibTransId="{AF08B714-9657-49F9-8CC4-E7FCCE125492}"/>
    <dgm:cxn modelId="{E4670BBB-4D52-4774-A875-1491BC77D6B4}" srcId="{3E19F903-4A67-46C0-A744-78579B8C6F45}" destId="{8ABB263F-D980-4526-BEC4-6AFF150E2044}" srcOrd="5" destOrd="0" parTransId="{2CEFB4E4-80FE-4C2A-84EA-67DE1523E32E}" sibTransId="{AA39B8A5-6591-4A5C-9F9D-DBE7540F9986}"/>
    <dgm:cxn modelId="{68BF89BE-0454-4EBF-9EC8-C6D9646ED3AE}" srcId="{FA59621E-0CE0-4BF5-A826-8A9BBA7147D4}" destId="{C1362F57-ED7E-4065-92E8-D1B4868FD83F}" srcOrd="5" destOrd="0" parTransId="{C024C555-F172-4A9F-A1F1-BBDCF638BE04}" sibTransId="{9DFEE3CF-AAAA-4CDB-A7B8-704328E95515}"/>
    <dgm:cxn modelId="{860348CD-8840-4AD3-A1C4-3F42A91D78C1}" srcId="{FA59621E-0CE0-4BF5-A826-8A9BBA7147D4}" destId="{72D1767B-9962-4B48-8996-BB6BDF1AFA34}" srcOrd="8" destOrd="0" parTransId="{8F1A9790-FC84-4B00-8593-AC00CD977058}" sibTransId="{1C343F06-DBB5-4949-80E1-98D8577369CE}"/>
    <dgm:cxn modelId="{1099F7CF-8E2B-4647-B079-82083B98F974}" type="presOf" srcId="{C12B061D-F852-4D1F-8D52-95CCA9FA9C1C}" destId="{43D18FFD-D7EA-46A1-8765-2BE61F02B4D9}" srcOrd="0" destOrd="0" presId="urn:microsoft.com/office/officeart/2005/8/layout/radial3"/>
    <dgm:cxn modelId="{086C68D0-370A-42BC-A4E0-61D6DB3166F8}" type="presOf" srcId="{3E19F903-4A67-46C0-A744-78579B8C6F45}" destId="{666F2F90-1B9E-4663-8165-07AF96DBCEB4}" srcOrd="0" destOrd="0" presId="urn:microsoft.com/office/officeart/2005/8/layout/radial3"/>
    <dgm:cxn modelId="{F881E2DB-2A0A-4C59-9FCD-55E3FD68534F}" srcId="{FA59621E-0CE0-4BF5-A826-8A9BBA7147D4}" destId="{D7D2C9CE-01DF-41FA-B4DA-0F8B9BE92684}" srcOrd="6" destOrd="0" parTransId="{7989303F-AC2F-4B49-90C4-AE1EFB0A7EF9}" sibTransId="{05A62687-6CCA-4865-BC58-AC4E632DA4AB}"/>
    <dgm:cxn modelId="{B8D5AAF8-4991-4DBD-A047-EE6ED58CCF35}" srcId="{FA59621E-0CE0-4BF5-A826-8A9BBA7147D4}" destId="{00D48CCD-95FE-40DD-BC00-EEEE8B2276C3}" srcOrd="3" destOrd="0" parTransId="{786AC676-17A8-4CB4-B639-C568F96EB0C1}" sibTransId="{3CDE3FC3-1BAD-4A44-91EA-7834C0BD9A5D}"/>
    <dgm:cxn modelId="{FCD1EE2F-A082-41D4-8728-DB4E18655FA2}" type="presParOf" srcId="{666F2F90-1B9E-4663-8165-07AF96DBCEB4}" destId="{104FA787-9632-47CF-AE07-27E9B3E8A2BF}" srcOrd="0" destOrd="0" presId="urn:microsoft.com/office/officeart/2005/8/layout/radial3"/>
    <dgm:cxn modelId="{D9DD745F-066A-4DC5-8267-27E0F367EA9C}" type="presParOf" srcId="{104FA787-9632-47CF-AE07-27E9B3E8A2BF}" destId="{253D0854-034F-43AD-AA30-E7399DEBB45E}" srcOrd="0" destOrd="0" presId="urn:microsoft.com/office/officeart/2005/8/layout/radial3"/>
    <dgm:cxn modelId="{B50646EF-2A5B-4E16-86CE-F7B563B2E313}" type="presParOf" srcId="{104FA787-9632-47CF-AE07-27E9B3E8A2BF}" destId="{42854A20-E8BA-480E-AF0C-B7D6B73BD82A}" srcOrd="1" destOrd="0" presId="urn:microsoft.com/office/officeart/2005/8/layout/radial3"/>
    <dgm:cxn modelId="{E7F32C9A-BD7D-4EB3-9019-409702463B8D}" type="presParOf" srcId="{104FA787-9632-47CF-AE07-27E9B3E8A2BF}" destId="{3A95B7FB-9436-4B13-8F47-F31DFD9F3818}" srcOrd="2" destOrd="0" presId="urn:microsoft.com/office/officeart/2005/8/layout/radial3"/>
    <dgm:cxn modelId="{5AE751A0-BD3E-4B98-BFA8-FD663E8FBD0C}" type="presParOf" srcId="{104FA787-9632-47CF-AE07-27E9B3E8A2BF}" destId="{43D18FFD-D7EA-46A1-8765-2BE61F02B4D9}" srcOrd="3" destOrd="0" presId="urn:microsoft.com/office/officeart/2005/8/layout/radial3"/>
    <dgm:cxn modelId="{7085322C-D70F-4A48-BB4E-91FD8CC1C1B9}" type="presParOf" srcId="{104FA787-9632-47CF-AE07-27E9B3E8A2BF}" destId="{672E4777-F999-4D84-B9AB-8E577D469DBC}" srcOrd="4" destOrd="0" presId="urn:microsoft.com/office/officeart/2005/8/layout/radial3"/>
    <dgm:cxn modelId="{07BEF622-C7A1-4067-B428-2E9D6231B6F7}" type="presParOf" srcId="{104FA787-9632-47CF-AE07-27E9B3E8A2BF}" destId="{04C52DE6-F5B3-44CF-A0F6-2534FCB57F9A}" srcOrd="5" destOrd="0" presId="urn:microsoft.com/office/officeart/2005/8/layout/radial3"/>
    <dgm:cxn modelId="{D5C7E1C9-4CDB-4F27-8380-F7637867F7B4}" type="presParOf" srcId="{104FA787-9632-47CF-AE07-27E9B3E8A2BF}" destId="{B40EB790-5261-4B24-AEA2-779C1EAA79AC}" srcOrd="6" destOrd="0" presId="urn:microsoft.com/office/officeart/2005/8/layout/radial3"/>
    <dgm:cxn modelId="{00F53555-A7C6-44E4-AE4D-65109F2DDBA7}" type="presParOf" srcId="{104FA787-9632-47CF-AE07-27E9B3E8A2BF}" destId="{C9548970-5A4A-4642-A7A8-9525E9F56EB8}" srcOrd="7" destOrd="0" presId="urn:microsoft.com/office/officeart/2005/8/layout/radial3"/>
    <dgm:cxn modelId="{8F631888-9D34-48A6-90BF-B5BDDADFB4C6}" type="presParOf" srcId="{104FA787-9632-47CF-AE07-27E9B3E8A2BF}" destId="{73E506A9-75B4-4787-B93E-5A6C7EEC39FE}" srcOrd="8" destOrd="0" presId="urn:microsoft.com/office/officeart/2005/8/layout/radial3"/>
    <dgm:cxn modelId="{5C30BCDC-E2DE-4F17-BC82-9E7D76B79FBD}" type="presParOf" srcId="{104FA787-9632-47CF-AE07-27E9B3E8A2BF}" destId="{4DB61AA1-560F-4778-82D7-B249DC25A5ED}" srcOrd="9" destOrd="0" presId="urn:microsoft.com/office/officeart/2005/8/layout/radial3"/>
    <dgm:cxn modelId="{5650047C-6399-4AC7-AD5F-5B16AB1BA7FD}" type="presParOf" srcId="{104FA787-9632-47CF-AE07-27E9B3E8A2BF}" destId="{80D3B8C3-1E85-4169-B58F-0F7B393D084B}" srcOrd="10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F987A4-6A41-4716-8101-778A53BF3E7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F0E920FD-2C60-4E9D-9D79-C191FDB462BC}">
      <dgm:prSet phldrT="[Teksts]"/>
      <dgm:spPr/>
      <dgm:t>
        <a:bodyPr/>
        <a:lstStyle/>
        <a:p>
          <a:r>
            <a:rPr lang="lv-LV" dirty="0"/>
            <a:t>Lielākai daļai pacientu  ar hronisku nieru slimību nav jāievēro  stingra ‘</a:t>
          </a:r>
          <a:r>
            <a:rPr lang="lv-LV" dirty="0" err="1"/>
            <a:t>hipokaliēmiska</a:t>
          </a:r>
          <a:r>
            <a:rPr lang="lv-LV" dirty="0"/>
            <a:t> diēta’</a:t>
          </a:r>
        </a:p>
      </dgm:t>
    </dgm:pt>
    <dgm:pt modelId="{8E33C552-CC65-49E1-9601-57F6B79A0D9F}" type="parTrans" cxnId="{E513D73B-9778-4385-8103-5060164C312B}">
      <dgm:prSet/>
      <dgm:spPr/>
      <dgm:t>
        <a:bodyPr/>
        <a:lstStyle/>
        <a:p>
          <a:endParaRPr lang="lv-LV"/>
        </a:p>
      </dgm:t>
    </dgm:pt>
    <dgm:pt modelId="{202C34B0-F4FF-4D9C-9471-D13C973924C0}" type="sibTrans" cxnId="{E513D73B-9778-4385-8103-5060164C312B}">
      <dgm:prSet/>
      <dgm:spPr/>
      <dgm:t>
        <a:bodyPr/>
        <a:lstStyle/>
        <a:p>
          <a:endParaRPr lang="lv-LV"/>
        </a:p>
      </dgm:t>
    </dgm:pt>
    <dgm:pt modelId="{BEDA60A6-AB7B-4F1A-8981-2CE3D5208DE2}">
      <dgm:prSet phldrT="[Teksts]" custT="1"/>
      <dgm:spPr/>
      <dgm:t>
        <a:bodyPr/>
        <a:lstStyle/>
        <a:p>
          <a:r>
            <a:rPr lang="lv-LV" sz="1900" dirty="0"/>
            <a:t>Lielāks risks hiperkaliēmijai ir pacientiem ar GFR &lt; 30 ml/min/1.73m</a:t>
          </a:r>
          <a:r>
            <a:rPr lang="lv-LV" sz="1200" dirty="0"/>
            <a:t>2, </a:t>
          </a:r>
          <a:r>
            <a:rPr lang="lv-LV" sz="1800" dirty="0"/>
            <a:t> vai tie kas saņem AKEI, ARB, MRA antagonistus</a:t>
          </a:r>
          <a:endParaRPr lang="lv-LV" sz="1900" dirty="0"/>
        </a:p>
      </dgm:t>
    </dgm:pt>
    <dgm:pt modelId="{72167E61-5DCB-46C4-9D50-FC9C06E97FCB}" type="parTrans" cxnId="{0CBE7801-AA89-4745-8ADA-62A79AB39047}">
      <dgm:prSet/>
      <dgm:spPr/>
      <dgm:t>
        <a:bodyPr/>
        <a:lstStyle/>
        <a:p>
          <a:endParaRPr lang="lv-LV"/>
        </a:p>
      </dgm:t>
    </dgm:pt>
    <dgm:pt modelId="{D8D3ABBA-3A3F-49D1-8047-790FC9E6C7DE}" type="sibTrans" cxnId="{0CBE7801-AA89-4745-8ADA-62A79AB39047}">
      <dgm:prSet/>
      <dgm:spPr/>
      <dgm:t>
        <a:bodyPr/>
        <a:lstStyle/>
        <a:p>
          <a:endParaRPr lang="lv-LV"/>
        </a:p>
      </dgm:t>
    </dgm:pt>
    <dgm:pt modelId="{F5AC0E05-AE22-4BE8-9B13-CABBAF0D5D72}">
      <dgm:prSet phldrT="[Teksts]"/>
      <dgm:spPr/>
      <dgm:t>
        <a:bodyPr/>
        <a:lstStyle/>
        <a:p>
          <a:r>
            <a:rPr lang="lv-LV" dirty="0"/>
            <a:t>Stingrāku kāliju ierobežojošu diētu jāievēro pacientiem hemodialīzē un peritoneālā dialīzē.</a:t>
          </a:r>
        </a:p>
      </dgm:t>
    </dgm:pt>
    <dgm:pt modelId="{0D5516E5-20F2-42B7-9F80-C4CDFD34783F}" type="parTrans" cxnId="{DCF8AEB5-4CC8-460C-93D7-CC1032181610}">
      <dgm:prSet/>
      <dgm:spPr/>
      <dgm:t>
        <a:bodyPr/>
        <a:lstStyle/>
        <a:p>
          <a:endParaRPr lang="lv-LV"/>
        </a:p>
      </dgm:t>
    </dgm:pt>
    <dgm:pt modelId="{FFD99EB1-944E-4EF0-8A8A-FF9087A18692}" type="sibTrans" cxnId="{DCF8AEB5-4CC8-460C-93D7-CC1032181610}">
      <dgm:prSet/>
      <dgm:spPr/>
      <dgm:t>
        <a:bodyPr/>
        <a:lstStyle/>
        <a:p>
          <a:endParaRPr lang="lv-LV"/>
        </a:p>
      </dgm:t>
    </dgm:pt>
    <dgm:pt modelId="{729FDBE7-3913-45FE-82AC-FCF6D128E05F}" type="pres">
      <dgm:prSet presAssocID="{BDF987A4-6A41-4716-8101-778A53BF3E7E}" presName="linear" presStyleCnt="0">
        <dgm:presLayoutVars>
          <dgm:dir/>
          <dgm:animLvl val="lvl"/>
          <dgm:resizeHandles val="exact"/>
        </dgm:presLayoutVars>
      </dgm:prSet>
      <dgm:spPr/>
    </dgm:pt>
    <dgm:pt modelId="{0E67B008-7C3F-4EDA-A0EB-3F9D25745094}" type="pres">
      <dgm:prSet presAssocID="{F0E920FD-2C60-4E9D-9D79-C191FDB462BC}" presName="parentLin" presStyleCnt="0"/>
      <dgm:spPr/>
    </dgm:pt>
    <dgm:pt modelId="{CF95E548-8651-4C20-945A-6E60DA2AED36}" type="pres">
      <dgm:prSet presAssocID="{F0E920FD-2C60-4E9D-9D79-C191FDB462BC}" presName="parentLeftMargin" presStyleLbl="node1" presStyleIdx="0" presStyleCnt="3"/>
      <dgm:spPr/>
    </dgm:pt>
    <dgm:pt modelId="{A610C858-63D3-480E-AFFA-67542D0290B6}" type="pres">
      <dgm:prSet presAssocID="{F0E920FD-2C60-4E9D-9D79-C191FDB462BC}" presName="parentText" presStyleLbl="node1" presStyleIdx="0" presStyleCnt="3" custScaleX="123094" custScaleY="147730">
        <dgm:presLayoutVars>
          <dgm:chMax val="0"/>
          <dgm:bulletEnabled val="1"/>
        </dgm:presLayoutVars>
      </dgm:prSet>
      <dgm:spPr/>
    </dgm:pt>
    <dgm:pt modelId="{FC977E86-683E-4B44-B056-773A8228AB82}" type="pres">
      <dgm:prSet presAssocID="{F0E920FD-2C60-4E9D-9D79-C191FDB462BC}" presName="negativeSpace" presStyleCnt="0"/>
      <dgm:spPr/>
    </dgm:pt>
    <dgm:pt modelId="{0FC327A4-0B38-4A23-AC39-6180F5307DE3}" type="pres">
      <dgm:prSet presAssocID="{F0E920FD-2C60-4E9D-9D79-C191FDB462BC}" presName="childText" presStyleLbl="conFgAcc1" presStyleIdx="0" presStyleCnt="3">
        <dgm:presLayoutVars>
          <dgm:bulletEnabled val="1"/>
        </dgm:presLayoutVars>
      </dgm:prSet>
      <dgm:spPr/>
    </dgm:pt>
    <dgm:pt modelId="{1B737731-FC7F-4C9B-8B8F-5CB3B73A592B}" type="pres">
      <dgm:prSet presAssocID="{202C34B0-F4FF-4D9C-9471-D13C973924C0}" presName="spaceBetweenRectangles" presStyleCnt="0"/>
      <dgm:spPr/>
    </dgm:pt>
    <dgm:pt modelId="{D5C03696-2B4F-44AF-A139-72270E07EB72}" type="pres">
      <dgm:prSet presAssocID="{BEDA60A6-AB7B-4F1A-8981-2CE3D5208DE2}" presName="parentLin" presStyleCnt="0"/>
      <dgm:spPr/>
    </dgm:pt>
    <dgm:pt modelId="{135F0FB4-70A4-4E55-A536-16F2D38944A3}" type="pres">
      <dgm:prSet presAssocID="{BEDA60A6-AB7B-4F1A-8981-2CE3D5208DE2}" presName="parentLeftMargin" presStyleLbl="node1" presStyleIdx="0" presStyleCnt="3"/>
      <dgm:spPr/>
    </dgm:pt>
    <dgm:pt modelId="{8A979B14-AE75-4E46-BC9E-2A62620B63ED}" type="pres">
      <dgm:prSet presAssocID="{BEDA60A6-AB7B-4F1A-8981-2CE3D5208DE2}" presName="parentText" presStyleLbl="node1" presStyleIdx="1" presStyleCnt="3" custScaleX="122165" custScaleY="162692">
        <dgm:presLayoutVars>
          <dgm:chMax val="0"/>
          <dgm:bulletEnabled val="1"/>
        </dgm:presLayoutVars>
      </dgm:prSet>
      <dgm:spPr/>
    </dgm:pt>
    <dgm:pt modelId="{7EAD95DF-E5CB-47E7-AD1D-A58D334DCA5F}" type="pres">
      <dgm:prSet presAssocID="{BEDA60A6-AB7B-4F1A-8981-2CE3D5208DE2}" presName="negativeSpace" presStyleCnt="0"/>
      <dgm:spPr/>
    </dgm:pt>
    <dgm:pt modelId="{504BF4C3-4BC1-4829-8640-FB3FA4A26F6A}" type="pres">
      <dgm:prSet presAssocID="{BEDA60A6-AB7B-4F1A-8981-2CE3D5208DE2}" presName="childText" presStyleLbl="conFgAcc1" presStyleIdx="1" presStyleCnt="3">
        <dgm:presLayoutVars>
          <dgm:bulletEnabled val="1"/>
        </dgm:presLayoutVars>
      </dgm:prSet>
      <dgm:spPr/>
    </dgm:pt>
    <dgm:pt modelId="{D5B122B5-E900-4C13-8B59-CF71FC908B70}" type="pres">
      <dgm:prSet presAssocID="{D8D3ABBA-3A3F-49D1-8047-790FC9E6C7DE}" presName="spaceBetweenRectangles" presStyleCnt="0"/>
      <dgm:spPr/>
    </dgm:pt>
    <dgm:pt modelId="{818E5CC0-F02E-4E33-A658-7E3167E4DAF1}" type="pres">
      <dgm:prSet presAssocID="{F5AC0E05-AE22-4BE8-9B13-CABBAF0D5D72}" presName="parentLin" presStyleCnt="0"/>
      <dgm:spPr/>
    </dgm:pt>
    <dgm:pt modelId="{DDC63F8A-C237-4B7A-A459-216EDFA041FA}" type="pres">
      <dgm:prSet presAssocID="{F5AC0E05-AE22-4BE8-9B13-CABBAF0D5D72}" presName="parentLeftMargin" presStyleLbl="node1" presStyleIdx="1" presStyleCnt="3"/>
      <dgm:spPr/>
    </dgm:pt>
    <dgm:pt modelId="{F08CDFB2-DC32-45FB-8E94-B8672429402E}" type="pres">
      <dgm:prSet presAssocID="{F5AC0E05-AE22-4BE8-9B13-CABBAF0D5D72}" presName="parentText" presStyleLbl="node1" presStyleIdx="2" presStyleCnt="3" custScaleX="122180" custScaleY="141731">
        <dgm:presLayoutVars>
          <dgm:chMax val="0"/>
          <dgm:bulletEnabled val="1"/>
        </dgm:presLayoutVars>
      </dgm:prSet>
      <dgm:spPr/>
    </dgm:pt>
    <dgm:pt modelId="{12BAC071-94D4-4408-9A3F-754DFAE4D461}" type="pres">
      <dgm:prSet presAssocID="{F5AC0E05-AE22-4BE8-9B13-CABBAF0D5D72}" presName="negativeSpace" presStyleCnt="0"/>
      <dgm:spPr/>
    </dgm:pt>
    <dgm:pt modelId="{23855BC3-0A75-4A7F-A9B7-84C7E926AC45}" type="pres">
      <dgm:prSet presAssocID="{F5AC0E05-AE22-4BE8-9B13-CABBAF0D5D7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CBE7801-AA89-4745-8ADA-62A79AB39047}" srcId="{BDF987A4-6A41-4716-8101-778A53BF3E7E}" destId="{BEDA60A6-AB7B-4F1A-8981-2CE3D5208DE2}" srcOrd="1" destOrd="0" parTransId="{72167E61-5DCB-46C4-9D50-FC9C06E97FCB}" sibTransId="{D8D3ABBA-3A3F-49D1-8047-790FC9E6C7DE}"/>
    <dgm:cxn modelId="{6829C632-8FDC-454A-AFE4-09C908A7ED9A}" type="presOf" srcId="{F5AC0E05-AE22-4BE8-9B13-CABBAF0D5D72}" destId="{F08CDFB2-DC32-45FB-8E94-B8672429402E}" srcOrd="1" destOrd="0" presId="urn:microsoft.com/office/officeart/2005/8/layout/list1"/>
    <dgm:cxn modelId="{E513D73B-9778-4385-8103-5060164C312B}" srcId="{BDF987A4-6A41-4716-8101-778A53BF3E7E}" destId="{F0E920FD-2C60-4E9D-9D79-C191FDB462BC}" srcOrd="0" destOrd="0" parTransId="{8E33C552-CC65-49E1-9601-57F6B79A0D9F}" sibTransId="{202C34B0-F4FF-4D9C-9471-D13C973924C0}"/>
    <dgm:cxn modelId="{FC040E43-0F2A-4BFF-A4EB-FE9F0B5263E1}" type="presOf" srcId="{BEDA60A6-AB7B-4F1A-8981-2CE3D5208DE2}" destId="{8A979B14-AE75-4E46-BC9E-2A62620B63ED}" srcOrd="1" destOrd="0" presId="urn:microsoft.com/office/officeart/2005/8/layout/list1"/>
    <dgm:cxn modelId="{71E94E7C-D529-460D-953F-5F00E9DE6B85}" type="presOf" srcId="{BEDA60A6-AB7B-4F1A-8981-2CE3D5208DE2}" destId="{135F0FB4-70A4-4E55-A536-16F2D38944A3}" srcOrd="0" destOrd="0" presId="urn:microsoft.com/office/officeart/2005/8/layout/list1"/>
    <dgm:cxn modelId="{25A1DF8B-999A-4D2A-AC43-A1187A35F79B}" type="presOf" srcId="{F0E920FD-2C60-4E9D-9D79-C191FDB462BC}" destId="{A610C858-63D3-480E-AFFA-67542D0290B6}" srcOrd="1" destOrd="0" presId="urn:microsoft.com/office/officeart/2005/8/layout/list1"/>
    <dgm:cxn modelId="{DCF8AEB5-4CC8-460C-93D7-CC1032181610}" srcId="{BDF987A4-6A41-4716-8101-778A53BF3E7E}" destId="{F5AC0E05-AE22-4BE8-9B13-CABBAF0D5D72}" srcOrd="2" destOrd="0" parTransId="{0D5516E5-20F2-42B7-9F80-C4CDFD34783F}" sibTransId="{FFD99EB1-944E-4EF0-8A8A-FF9087A18692}"/>
    <dgm:cxn modelId="{3ED9C9B8-6886-44F3-BC57-B38FC5E765E2}" type="presOf" srcId="{BDF987A4-6A41-4716-8101-778A53BF3E7E}" destId="{729FDBE7-3913-45FE-82AC-FCF6D128E05F}" srcOrd="0" destOrd="0" presId="urn:microsoft.com/office/officeart/2005/8/layout/list1"/>
    <dgm:cxn modelId="{DFB092C7-B18E-42FB-B230-2FB23A939B5F}" type="presOf" srcId="{F5AC0E05-AE22-4BE8-9B13-CABBAF0D5D72}" destId="{DDC63F8A-C237-4B7A-A459-216EDFA041FA}" srcOrd="0" destOrd="0" presId="urn:microsoft.com/office/officeart/2005/8/layout/list1"/>
    <dgm:cxn modelId="{05DD1FEC-EACF-4DB7-BD3D-C6DBD36826D7}" type="presOf" srcId="{F0E920FD-2C60-4E9D-9D79-C191FDB462BC}" destId="{CF95E548-8651-4C20-945A-6E60DA2AED36}" srcOrd="0" destOrd="0" presId="urn:microsoft.com/office/officeart/2005/8/layout/list1"/>
    <dgm:cxn modelId="{93FFE388-5694-4B4B-96F5-14008F5540DB}" type="presParOf" srcId="{729FDBE7-3913-45FE-82AC-FCF6D128E05F}" destId="{0E67B008-7C3F-4EDA-A0EB-3F9D25745094}" srcOrd="0" destOrd="0" presId="urn:microsoft.com/office/officeart/2005/8/layout/list1"/>
    <dgm:cxn modelId="{169395A7-FAC5-474F-9FD1-640E1BECD730}" type="presParOf" srcId="{0E67B008-7C3F-4EDA-A0EB-3F9D25745094}" destId="{CF95E548-8651-4C20-945A-6E60DA2AED36}" srcOrd="0" destOrd="0" presId="urn:microsoft.com/office/officeart/2005/8/layout/list1"/>
    <dgm:cxn modelId="{3C7A189A-AC34-486C-AF30-0051BC6F50B7}" type="presParOf" srcId="{0E67B008-7C3F-4EDA-A0EB-3F9D25745094}" destId="{A610C858-63D3-480E-AFFA-67542D0290B6}" srcOrd="1" destOrd="0" presId="urn:microsoft.com/office/officeart/2005/8/layout/list1"/>
    <dgm:cxn modelId="{460B9AFE-4B8C-438B-BD36-C818FD0EB0C5}" type="presParOf" srcId="{729FDBE7-3913-45FE-82AC-FCF6D128E05F}" destId="{FC977E86-683E-4B44-B056-773A8228AB82}" srcOrd="1" destOrd="0" presId="urn:microsoft.com/office/officeart/2005/8/layout/list1"/>
    <dgm:cxn modelId="{36E49738-F399-4740-A4C3-A3F1EE32B76C}" type="presParOf" srcId="{729FDBE7-3913-45FE-82AC-FCF6D128E05F}" destId="{0FC327A4-0B38-4A23-AC39-6180F5307DE3}" srcOrd="2" destOrd="0" presId="urn:microsoft.com/office/officeart/2005/8/layout/list1"/>
    <dgm:cxn modelId="{DE0EA196-0A88-4C3A-9D6F-B8E721A8D224}" type="presParOf" srcId="{729FDBE7-3913-45FE-82AC-FCF6D128E05F}" destId="{1B737731-FC7F-4C9B-8B8F-5CB3B73A592B}" srcOrd="3" destOrd="0" presId="urn:microsoft.com/office/officeart/2005/8/layout/list1"/>
    <dgm:cxn modelId="{52A0FB8B-AAF3-484A-B9C7-D1E458C2C8DF}" type="presParOf" srcId="{729FDBE7-3913-45FE-82AC-FCF6D128E05F}" destId="{D5C03696-2B4F-44AF-A139-72270E07EB72}" srcOrd="4" destOrd="0" presId="urn:microsoft.com/office/officeart/2005/8/layout/list1"/>
    <dgm:cxn modelId="{A3526EDC-24AE-46B7-9CD6-DC73FF4DAC55}" type="presParOf" srcId="{D5C03696-2B4F-44AF-A139-72270E07EB72}" destId="{135F0FB4-70A4-4E55-A536-16F2D38944A3}" srcOrd="0" destOrd="0" presId="urn:microsoft.com/office/officeart/2005/8/layout/list1"/>
    <dgm:cxn modelId="{E0F028A7-8E18-4F4E-B462-5C2276B40EAD}" type="presParOf" srcId="{D5C03696-2B4F-44AF-A139-72270E07EB72}" destId="{8A979B14-AE75-4E46-BC9E-2A62620B63ED}" srcOrd="1" destOrd="0" presId="urn:microsoft.com/office/officeart/2005/8/layout/list1"/>
    <dgm:cxn modelId="{4A8073F4-675F-4461-877F-3308B9718ABF}" type="presParOf" srcId="{729FDBE7-3913-45FE-82AC-FCF6D128E05F}" destId="{7EAD95DF-E5CB-47E7-AD1D-A58D334DCA5F}" srcOrd="5" destOrd="0" presId="urn:microsoft.com/office/officeart/2005/8/layout/list1"/>
    <dgm:cxn modelId="{B3D71B4E-CEE9-4A8D-99EB-02BFA4C678B1}" type="presParOf" srcId="{729FDBE7-3913-45FE-82AC-FCF6D128E05F}" destId="{504BF4C3-4BC1-4829-8640-FB3FA4A26F6A}" srcOrd="6" destOrd="0" presId="urn:microsoft.com/office/officeart/2005/8/layout/list1"/>
    <dgm:cxn modelId="{7D463AAB-B0A4-4591-B344-2E3E350CF649}" type="presParOf" srcId="{729FDBE7-3913-45FE-82AC-FCF6D128E05F}" destId="{D5B122B5-E900-4C13-8B59-CF71FC908B70}" srcOrd="7" destOrd="0" presId="urn:microsoft.com/office/officeart/2005/8/layout/list1"/>
    <dgm:cxn modelId="{A0D73857-4854-4818-BB56-29AD1EEEC2BB}" type="presParOf" srcId="{729FDBE7-3913-45FE-82AC-FCF6D128E05F}" destId="{818E5CC0-F02E-4E33-A658-7E3167E4DAF1}" srcOrd="8" destOrd="0" presId="urn:microsoft.com/office/officeart/2005/8/layout/list1"/>
    <dgm:cxn modelId="{F163E7EF-02F9-4B41-B272-C13485079482}" type="presParOf" srcId="{818E5CC0-F02E-4E33-A658-7E3167E4DAF1}" destId="{DDC63F8A-C237-4B7A-A459-216EDFA041FA}" srcOrd="0" destOrd="0" presId="urn:microsoft.com/office/officeart/2005/8/layout/list1"/>
    <dgm:cxn modelId="{31823829-F6DF-4E37-A29E-52687DDD2F73}" type="presParOf" srcId="{818E5CC0-F02E-4E33-A658-7E3167E4DAF1}" destId="{F08CDFB2-DC32-45FB-8E94-B8672429402E}" srcOrd="1" destOrd="0" presId="urn:microsoft.com/office/officeart/2005/8/layout/list1"/>
    <dgm:cxn modelId="{0E184396-ED34-41E9-A955-A8C498F7DDBE}" type="presParOf" srcId="{729FDBE7-3913-45FE-82AC-FCF6D128E05F}" destId="{12BAC071-94D4-4408-9A3F-754DFAE4D461}" srcOrd="9" destOrd="0" presId="urn:microsoft.com/office/officeart/2005/8/layout/list1"/>
    <dgm:cxn modelId="{97AEB8AB-75CC-4CD1-8A22-CE3F347D2D83}" type="presParOf" srcId="{729FDBE7-3913-45FE-82AC-FCF6D128E05F}" destId="{23855BC3-0A75-4A7F-A9B7-84C7E926AC4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0EFFED-0DD0-4BDC-8418-82C1CED9F1E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F39FA85F-9EE9-4A2D-8DB2-ADE1E47C13DE}">
      <dgm:prSet phldrT="[Teksts]"/>
      <dgm:spPr/>
      <dgm:t>
        <a:bodyPr/>
        <a:lstStyle/>
        <a:p>
          <a:r>
            <a:rPr lang="lv-LV" dirty="0"/>
            <a:t>Dienā jāuzņem 30ml/kg šķidruma ( 1.5-2 litri), ja nav citu kontrindikāciju </a:t>
          </a:r>
        </a:p>
      </dgm:t>
    </dgm:pt>
    <dgm:pt modelId="{2DB33C52-D163-49D9-8CAE-CB2BFA52F7DF}" type="parTrans" cxnId="{436B87F2-3ABF-48E9-8962-60B2C9A9881D}">
      <dgm:prSet/>
      <dgm:spPr/>
      <dgm:t>
        <a:bodyPr/>
        <a:lstStyle/>
        <a:p>
          <a:endParaRPr lang="lv-LV"/>
        </a:p>
      </dgm:t>
    </dgm:pt>
    <dgm:pt modelId="{67971C2F-CF97-4B41-A657-FAE167938E07}" type="sibTrans" cxnId="{436B87F2-3ABF-48E9-8962-60B2C9A9881D}">
      <dgm:prSet/>
      <dgm:spPr/>
      <dgm:t>
        <a:bodyPr/>
        <a:lstStyle/>
        <a:p>
          <a:endParaRPr lang="lv-LV"/>
        </a:p>
      </dgm:t>
    </dgm:pt>
    <dgm:pt modelId="{65516A40-3888-4828-9F11-4776E2B2C03E}">
      <dgm:prSet phldrT="[Teksts]"/>
      <dgm:spPr/>
      <dgm:t>
        <a:bodyPr/>
        <a:lstStyle/>
        <a:p>
          <a:r>
            <a:rPr lang="lv-LV" dirty="0"/>
            <a:t>Papildus jāuzņem ja fiziska slodze. Jāizvairās no </a:t>
          </a:r>
          <a:r>
            <a:rPr lang="lv-LV" dirty="0" err="1"/>
            <a:t>dehidratācijas</a:t>
          </a:r>
          <a:r>
            <a:rPr lang="lv-LV" dirty="0"/>
            <a:t>, jo tā var </a:t>
          </a:r>
          <a:r>
            <a:rPr lang="lv-LV" dirty="0" err="1"/>
            <a:t>paliktināt</a:t>
          </a:r>
          <a:r>
            <a:rPr lang="lv-LV" dirty="0"/>
            <a:t> nieru funkciju.</a:t>
          </a:r>
        </a:p>
      </dgm:t>
    </dgm:pt>
    <dgm:pt modelId="{0CC95FC8-5105-45A4-82CB-866842321DFD}" type="parTrans" cxnId="{843DA81F-4971-43CE-89F5-10658D2433B0}">
      <dgm:prSet/>
      <dgm:spPr/>
      <dgm:t>
        <a:bodyPr/>
        <a:lstStyle/>
        <a:p>
          <a:endParaRPr lang="lv-LV"/>
        </a:p>
      </dgm:t>
    </dgm:pt>
    <dgm:pt modelId="{C2414C0F-FB06-4924-989C-C0AF2A18311D}" type="sibTrans" cxnId="{843DA81F-4971-43CE-89F5-10658D2433B0}">
      <dgm:prSet/>
      <dgm:spPr/>
      <dgm:t>
        <a:bodyPr/>
        <a:lstStyle/>
        <a:p>
          <a:endParaRPr lang="lv-LV"/>
        </a:p>
      </dgm:t>
    </dgm:pt>
    <dgm:pt modelId="{796A9583-7DFD-46F1-B847-A4A504745B55}">
      <dgm:prSet phldrT="[Teksts]"/>
      <dgm:spPr/>
      <dgm:t>
        <a:bodyPr/>
        <a:lstStyle/>
        <a:p>
          <a:r>
            <a:rPr lang="lv-LV" dirty="0"/>
            <a:t>Stingrāki šķidruma ierobežojumi pacientiem dialīzes programmā</a:t>
          </a:r>
        </a:p>
      </dgm:t>
    </dgm:pt>
    <dgm:pt modelId="{54FA8466-D5E5-442B-86F4-BE3EDDF82B4B}" type="parTrans" cxnId="{F83ECF84-7C00-44EE-ACC6-397A73FEFE76}">
      <dgm:prSet/>
      <dgm:spPr/>
      <dgm:t>
        <a:bodyPr/>
        <a:lstStyle/>
        <a:p>
          <a:endParaRPr lang="lv-LV"/>
        </a:p>
      </dgm:t>
    </dgm:pt>
    <dgm:pt modelId="{63407AE9-6C6E-4F94-8F25-A1666C07DEA5}" type="sibTrans" cxnId="{F83ECF84-7C00-44EE-ACC6-397A73FEFE76}">
      <dgm:prSet/>
      <dgm:spPr/>
      <dgm:t>
        <a:bodyPr/>
        <a:lstStyle/>
        <a:p>
          <a:endParaRPr lang="lv-LV"/>
        </a:p>
      </dgm:t>
    </dgm:pt>
    <dgm:pt modelId="{1041D74E-F391-481D-80A3-3ADC95B09210}" type="pres">
      <dgm:prSet presAssocID="{860EFFED-0DD0-4BDC-8418-82C1CED9F1E2}" presName="linear" presStyleCnt="0">
        <dgm:presLayoutVars>
          <dgm:dir/>
          <dgm:animLvl val="lvl"/>
          <dgm:resizeHandles val="exact"/>
        </dgm:presLayoutVars>
      </dgm:prSet>
      <dgm:spPr/>
    </dgm:pt>
    <dgm:pt modelId="{AE80A6DA-B98C-4C03-907E-B1EDEF56EBE9}" type="pres">
      <dgm:prSet presAssocID="{F39FA85F-9EE9-4A2D-8DB2-ADE1E47C13DE}" presName="parentLin" presStyleCnt="0"/>
      <dgm:spPr/>
    </dgm:pt>
    <dgm:pt modelId="{A40E28B1-D20E-4C55-855C-EC73F0B45FD1}" type="pres">
      <dgm:prSet presAssocID="{F39FA85F-9EE9-4A2D-8DB2-ADE1E47C13DE}" presName="parentLeftMargin" presStyleLbl="node1" presStyleIdx="0" presStyleCnt="3"/>
      <dgm:spPr/>
    </dgm:pt>
    <dgm:pt modelId="{917B805E-2362-460D-8F66-D2C5C79EDC69}" type="pres">
      <dgm:prSet presAssocID="{F39FA85F-9EE9-4A2D-8DB2-ADE1E47C13DE}" presName="parentText" presStyleLbl="node1" presStyleIdx="0" presStyleCnt="3" custScaleX="113021" custScaleY="157629">
        <dgm:presLayoutVars>
          <dgm:chMax val="0"/>
          <dgm:bulletEnabled val="1"/>
        </dgm:presLayoutVars>
      </dgm:prSet>
      <dgm:spPr/>
    </dgm:pt>
    <dgm:pt modelId="{007F0027-D710-4F73-A63E-CA81D1B925A7}" type="pres">
      <dgm:prSet presAssocID="{F39FA85F-9EE9-4A2D-8DB2-ADE1E47C13DE}" presName="negativeSpace" presStyleCnt="0"/>
      <dgm:spPr/>
    </dgm:pt>
    <dgm:pt modelId="{7F4AAB09-4798-4DF6-A46F-2D52AC6CE4A5}" type="pres">
      <dgm:prSet presAssocID="{F39FA85F-9EE9-4A2D-8DB2-ADE1E47C13DE}" presName="childText" presStyleLbl="conFgAcc1" presStyleIdx="0" presStyleCnt="3">
        <dgm:presLayoutVars>
          <dgm:bulletEnabled val="1"/>
        </dgm:presLayoutVars>
      </dgm:prSet>
      <dgm:spPr/>
    </dgm:pt>
    <dgm:pt modelId="{E491474C-4704-4D5A-8C8B-3F58C40A1E55}" type="pres">
      <dgm:prSet presAssocID="{67971C2F-CF97-4B41-A657-FAE167938E07}" presName="spaceBetweenRectangles" presStyleCnt="0"/>
      <dgm:spPr/>
    </dgm:pt>
    <dgm:pt modelId="{1B9CF129-8BAC-4E69-BE1C-6201EC066821}" type="pres">
      <dgm:prSet presAssocID="{65516A40-3888-4828-9F11-4776E2B2C03E}" presName="parentLin" presStyleCnt="0"/>
      <dgm:spPr/>
    </dgm:pt>
    <dgm:pt modelId="{5C473205-6CBA-4958-94B7-3148D7D41126}" type="pres">
      <dgm:prSet presAssocID="{65516A40-3888-4828-9F11-4776E2B2C03E}" presName="parentLeftMargin" presStyleLbl="node1" presStyleIdx="0" presStyleCnt="3"/>
      <dgm:spPr/>
    </dgm:pt>
    <dgm:pt modelId="{216E9B8C-1770-4972-B533-B4F6A494FF3E}" type="pres">
      <dgm:prSet presAssocID="{65516A40-3888-4828-9F11-4776E2B2C03E}" presName="parentText" presStyleLbl="node1" presStyleIdx="1" presStyleCnt="3" custScaleX="112461" custScaleY="166101" custLinFactNeighborX="-9979" custLinFactNeighborY="8587">
        <dgm:presLayoutVars>
          <dgm:chMax val="0"/>
          <dgm:bulletEnabled val="1"/>
        </dgm:presLayoutVars>
      </dgm:prSet>
      <dgm:spPr/>
    </dgm:pt>
    <dgm:pt modelId="{042A6AF2-0FFA-4AC0-935C-CA23D3598629}" type="pres">
      <dgm:prSet presAssocID="{65516A40-3888-4828-9F11-4776E2B2C03E}" presName="negativeSpace" presStyleCnt="0"/>
      <dgm:spPr/>
    </dgm:pt>
    <dgm:pt modelId="{DF7158A5-605E-4B58-BA64-A316C849B8BB}" type="pres">
      <dgm:prSet presAssocID="{65516A40-3888-4828-9F11-4776E2B2C03E}" presName="childText" presStyleLbl="conFgAcc1" presStyleIdx="1" presStyleCnt="3">
        <dgm:presLayoutVars>
          <dgm:bulletEnabled val="1"/>
        </dgm:presLayoutVars>
      </dgm:prSet>
      <dgm:spPr/>
    </dgm:pt>
    <dgm:pt modelId="{D48B7C32-957D-478A-A44E-71DA6CC1A067}" type="pres">
      <dgm:prSet presAssocID="{C2414C0F-FB06-4924-989C-C0AF2A18311D}" presName="spaceBetweenRectangles" presStyleCnt="0"/>
      <dgm:spPr/>
    </dgm:pt>
    <dgm:pt modelId="{78A12A58-190F-484F-989E-6681A19E11A0}" type="pres">
      <dgm:prSet presAssocID="{796A9583-7DFD-46F1-B847-A4A504745B55}" presName="parentLin" presStyleCnt="0"/>
      <dgm:spPr/>
    </dgm:pt>
    <dgm:pt modelId="{7F8582A7-8F42-4EAA-AEED-C773B3F2832A}" type="pres">
      <dgm:prSet presAssocID="{796A9583-7DFD-46F1-B847-A4A504745B55}" presName="parentLeftMargin" presStyleLbl="node1" presStyleIdx="1" presStyleCnt="3"/>
      <dgm:spPr/>
    </dgm:pt>
    <dgm:pt modelId="{D7506232-1D0F-4C67-8983-14C7BCCDB672}" type="pres">
      <dgm:prSet presAssocID="{796A9583-7DFD-46F1-B847-A4A504745B55}" presName="parentText" presStyleLbl="node1" presStyleIdx="2" presStyleCnt="3" custScaleX="114689" custScaleY="172186" custLinFactNeighborX="-8138" custLinFactNeighborY="4444">
        <dgm:presLayoutVars>
          <dgm:chMax val="0"/>
          <dgm:bulletEnabled val="1"/>
        </dgm:presLayoutVars>
      </dgm:prSet>
      <dgm:spPr/>
    </dgm:pt>
    <dgm:pt modelId="{70CAF1B8-EEA3-4605-84F0-FA29C0187D93}" type="pres">
      <dgm:prSet presAssocID="{796A9583-7DFD-46F1-B847-A4A504745B55}" presName="negativeSpace" presStyleCnt="0"/>
      <dgm:spPr/>
    </dgm:pt>
    <dgm:pt modelId="{0B936871-C9A1-49C5-A9D9-750465C26071}" type="pres">
      <dgm:prSet presAssocID="{796A9583-7DFD-46F1-B847-A4A504745B5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43DA81F-4971-43CE-89F5-10658D2433B0}" srcId="{860EFFED-0DD0-4BDC-8418-82C1CED9F1E2}" destId="{65516A40-3888-4828-9F11-4776E2B2C03E}" srcOrd="1" destOrd="0" parTransId="{0CC95FC8-5105-45A4-82CB-866842321DFD}" sibTransId="{C2414C0F-FB06-4924-989C-C0AF2A18311D}"/>
    <dgm:cxn modelId="{0FFE212A-394E-4FC6-88DB-847C30C1FA9F}" type="presOf" srcId="{796A9583-7DFD-46F1-B847-A4A504745B55}" destId="{7F8582A7-8F42-4EAA-AEED-C773B3F2832A}" srcOrd="0" destOrd="0" presId="urn:microsoft.com/office/officeart/2005/8/layout/list1"/>
    <dgm:cxn modelId="{1E528845-2237-4854-9857-E6381D31B14C}" type="presOf" srcId="{65516A40-3888-4828-9F11-4776E2B2C03E}" destId="{216E9B8C-1770-4972-B533-B4F6A494FF3E}" srcOrd="1" destOrd="0" presId="urn:microsoft.com/office/officeart/2005/8/layout/list1"/>
    <dgm:cxn modelId="{2DC7707B-DC94-46D4-9B14-F17372E5DC36}" type="presOf" srcId="{860EFFED-0DD0-4BDC-8418-82C1CED9F1E2}" destId="{1041D74E-F391-481D-80A3-3ADC95B09210}" srcOrd="0" destOrd="0" presId="urn:microsoft.com/office/officeart/2005/8/layout/list1"/>
    <dgm:cxn modelId="{F83ECF84-7C00-44EE-ACC6-397A73FEFE76}" srcId="{860EFFED-0DD0-4BDC-8418-82C1CED9F1E2}" destId="{796A9583-7DFD-46F1-B847-A4A504745B55}" srcOrd="2" destOrd="0" parTransId="{54FA8466-D5E5-442B-86F4-BE3EDDF82B4B}" sibTransId="{63407AE9-6C6E-4F94-8F25-A1666C07DEA5}"/>
    <dgm:cxn modelId="{BA49A68F-3EE7-40E9-8A83-F88AC738927E}" type="presOf" srcId="{796A9583-7DFD-46F1-B847-A4A504745B55}" destId="{D7506232-1D0F-4C67-8983-14C7BCCDB672}" srcOrd="1" destOrd="0" presId="urn:microsoft.com/office/officeart/2005/8/layout/list1"/>
    <dgm:cxn modelId="{C9105091-118E-417B-97CD-29311F5DBEF6}" type="presOf" srcId="{65516A40-3888-4828-9F11-4776E2B2C03E}" destId="{5C473205-6CBA-4958-94B7-3148D7D41126}" srcOrd="0" destOrd="0" presId="urn:microsoft.com/office/officeart/2005/8/layout/list1"/>
    <dgm:cxn modelId="{40D583A4-939B-4FC4-B534-B64B21BD4A55}" type="presOf" srcId="{F39FA85F-9EE9-4A2D-8DB2-ADE1E47C13DE}" destId="{A40E28B1-D20E-4C55-855C-EC73F0B45FD1}" srcOrd="0" destOrd="0" presId="urn:microsoft.com/office/officeart/2005/8/layout/list1"/>
    <dgm:cxn modelId="{AEEF20D8-8D41-4F39-9DB8-2FF72B2C41BE}" type="presOf" srcId="{F39FA85F-9EE9-4A2D-8DB2-ADE1E47C13DE}" destId="{917B805E-2362-460D-8F66-D2C5C79EDC69}" srcOrd="1" destOrd="0" presId="urn:microsoft.com/office/officeart/2005/8/layout/list1"/>
    <dgm:cxn modelId="{436B87F2-3ABF-48E9-8962-60B2C9A9881D}" srcId="{860EFFED-0DD0-4BDC-8418-82C1CED9F1E2}" destId="{F39FA85F-9EE9-4A2D-8DB2-ADE1E47C13DE}" srcOrd="0" destOrd="0" parTransId="{2DB33C52-D163-49D9-8CAE-CB2BFA52F7DF}" sibTransId="{67971C2F-CF97-4B41-A657-FAE167938E07}"/>
    <dgm:cxn modelId="{8FB3EBEE-6C6D-4CBB-99AE-0E388D272E51}" type="presParOf" srcId="{1041D74E-F391-481D-80A3-3ADC95B09210}" destId="{AE80A6DA-B98C-4C03-907E-B1EDEF56EBE9}" srcOrd="0" destOrd="0" presId="urn:microsoft.com/office/officeart/2005/8/layout/list1"/>
    <dgm:cxn modelId="{C928A22E-BAD3-4776-A9B7-3A19BF201FEC}" type="presParOf" srcId="{AE80A6DA-B98C-4C03-907E-B1EDEF56EBE9}" destId="{A40E28B1-D20E-4C55-855C-EC73F0B45FD1}" srcOrd="0" destOrd="0" presId="urn:microsoft.com/office/officeart/2005/8/layout/list1"/>
    <dgm:cxn modelId="{6619C538-231F-40CB-AB88-E2A5926DC53E}" type="presParOf" srcId="{AE80A6DA-B98C-4C03-907E-B1EDEF56EBE9}" destId="{917B805E-2362-460D-8F66-D2C5C79EDC69}" srcOrd="1" destOrd="0" presId="urn:microsoft.com/office/officeart/2005/8/layout/list1"/>
    <dgm:cxn modelId="{EE40DFBD-39EC-4096-A33E-77BA31072E01}" type="presParOf" srcId="{1041D74E-F391-481D-80A3-3ADC95B09210}" destId="{007F0027-D710-4F73-A63E-CA81D1B925A7}" srcOrd="1" destOrd="0" presId="urn:microsoft.com/office/officeart/2005/8/layout/list1"/>
    <dgm:cxn modelId="{475092C2-116A-4BAB-8841-7D61DDC7284B}" type="presParOf" srcId="{1041D74E-F391-481D-80A3-3ADC95B09210}" destId="{7F4AAB09-4798-4DF6-A46F-2D52AC6CE4A5}" srcOrd="2" destOrd="0" presId="urn:microsoft.com/office/officeart/2005/8/layout/list1"/>
    <dgm:cxn modelId="{7169B188-8891-402E-83EF-DD0C97BD4345}" type="presParOf" srcId="{1041D74E-F391-481D-80A3-3ADC95B09210}" destId="{E491474C-4704-4D5A-8C8B-3F58C40A1E55}" srcOrd="3" destOrd="0" presId="urn:microsoft.com/office/officeart/2005/8/layout/list1"/>
    <dgm:cxn modelId="{39D720DE-0CE9-4AB7-AA83-2FBEBB8F6C3F}" type="presParOf" srcId="{1041D74E-F391-481D-80A3-3ADC95B09210}" destId="{1B9CF129-8BAC-4E69-BE1C-6201EC066821}" srcOrd="4" destOrd="0" presId="urn:microsoft.com/office/officeart/2005/8/layout/list1"/>
    <dgm:cxn modelId="{82B140E5-6E92-4DEC-8F62-0053F7899621}" type="presParOf" srcId="{1B9CF129-8BAC-4E69-BE1C-6201EC066821}" destId="{5C473205-6CBA-4958-94B7-3148D7D41126}" srcOrd="0" destOrd="0" presId="urn:microsoft.com/office/officeart/2005/8/layout/list1"/>
    <dgm:cxn modelId="{C12B123A-22BD-4F64-B748-4970D874098A}" type="presParOf" srcId="{1B9CF129-8BAC-4E69-BE1C-6201EC066821}" destId="{216E9B8C-1770-4972-B533-B4F6A494FF3E}" srcOrd="1" destOrd="0" presId="urn:microsoft.com/office/officeart/2005/8/layout/list1"/>
    <dgm:cxn modelId="{1ACD5FED-26B6-451F-A71D-BD362DC0A8A6}" type="presParOf" srcId="{1041D74E-F391-481D-80A3-3ADC95B09210}" destId="{042A6AF2-0FFA-4AC0-935C-CA23D3598629}" srcOrd="5" destOrd="0" presId="urn:microsoft.com/office/officeart/2005/8/layout/list1"/>
    <dgm:cxn modelId="{86686FE8-B85D-44F6-9E58-32B728774D89}" type="presParOf" srcId="{1041D74E-F391-481D-80A3-3ADC95B09210}" destId="{DF7158A5-605E-4B58-BA64-A316C849B8BB}" srcOrd="6" destOrd="0" presId="urn:microsoft.com/office/officeart/2005/8/layout/list1"/>
    <dgm:cxn modelId="{CD6EA963-1961-4E68-A807-D9442CBC179B}" type="presParOf" srcId="{1041D74E-F391-481D-80A3-3ADC95B09210}" destId="{D48B7C32-957D-478A-A44E-71DA6CC1A067}" srcOrd="7" destOrd="0" presId="urn:microsoft.com/office/officeart/2005/8/layout/list1"/>
    <dgm:cxn modelId="{42CD11CD-C310-4FBD-BB3E-E3744A0C4075}" type="presParOf" srcId="{1041D74E-F391-481D-80A3-3ADC95B09210}" destId="{78A12A58-190F-484F-989E-6681A19E11A0}" srcOrd="8" destOrd="0" presId="urn:microsoft.com/office/officeart/2005/8/layout/list1"/>
    <dgm:cxn modelId="{3DBFE331-76AB-4FBC-8D36-A23D123C402E}" type="presParOf" srcId="{78A12A58-190F-484F-989E-6681A19E11A0}" destId="{7F8582A7-8F42-4EAA-AEED-C773B3F2832A}" srcOrd="0" destOrd="0" presId="urn:microsoft.com/office/officeart/2005/8/layout/list1"/>
    <dgm:cxn modelId="{2215D157-5D7D-45A5-9A93-9F19F08BB459}" type="presParOf" srcId="{78A12A58-190F-484F-989E-6681A19E11A0}" destId="{D7506232-1D0F-4C67-8983-14C7BCCDB672}" srcOrd="1" destOrd="0" presId="urn:microsoft.com/office/officeart/2005/8/layout/list1"/>
    <dgm:cxn modelId="{4044351E-AAD2-4DB1-A3D3-987BA2973522}" type="presParOf" srcId="{1041D74E-F391-481D-80A3-3ADC95B09210}" destId="{70CAF1B8-EEA3-4605-84F0-FA29C0187D93}" srcOrd="9" destOrd="0" presId="urn:microsoft.com/office/officeart/2005/8/layout/list1"/>
    <dgm:cxn modelId="{BCED7DE6-2F58-4737-88BA-15A50C158B1F}" type="presParOf" srcId="{1041D74E-F391-481D-80A3-3ADC95B09210}" destId="{0B936871-C9A1-49C5-A9D9-750465C2607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4AF0D-0629-402F-A551-17CD62AF3CEF}">
      <dsp:nvSpPr>
        <dsp:cNvPr id="0" name=""/>
        <dsp:cNvSpPr/>
      </dsp:nvSpPr>
      <dsp:spPr>
        <a:xfrm>
          <a:off x="127881" y="335706"/>
          <a:ext cx="2255241" cy="63787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369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kern="1200" dirty="0"/>
            <a:t>AKE inhibitori vai AIIRB</a:t>
          </a:r>
        </a:p>
      </dsp:txBody>
      <dsp:txXfrm>
        <a:off x="127881" y="335706"/>
        <a:ext cx="2255241" cy="637872"/>
      </dsp:txXfrm>
    </dsp:sp>
    <dsp:sp modelId="{7E206761-0721-4F31-8354-2F12A335E418}">
      <dsp:nvSpPr>
        <dsp:cNvPr id="0" name=""/>
        <dsp:cNvSpPr/>
      </dsp:nvSpPr>
      <dsp:spPr>
        <a:xfrm>
          <a:off x="67908" y="248514"/>
          <a:ext cx="492310" cy="738465"/>
        </a:xfrm>
        <a:prstGeom prst="rect">
          <a:avLst/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98D0CBD-CB50-48B0-A55E-9438173F657A}">
      <dsp:nvSpPr>
        <dsp:cNvPr id="0" name=""/>
        <dsp:cNvSpPr/>
      </dsp:nvSpPr>
      <dsp:spPr>
        <a:xfrm>
          <a:off x="168473" y="1961059"/>
          <a:ext cx="2250560" cy="7033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369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kern="1200" dirty="0" err="1"/>
            <a:t>Nesteroīdie</a:t>
          </a:r>
          <a:r>
            <a:rPr lang="lv-LV" sz="1800" kern="1200" dirty="0"/>
            <a:t> MRA</a:t>
          </a:r>
        </a:p>
      </dsp:txBody>
      <dsp:txXfrm>
        <a:off x="168473" y="1961059"/>
        <a:ext cx="2250560" cy="703300"/>
      </dsp:txXfrm>
    </dsp:sp>
    <dsp:sp modelId="{FB8FF533-6383-4446-902B-9DE1B84DF7DD}">
      <dsp:nvSpPr>
        <dsp:cNvPr id="0" name=""/>
        <dsp:cNvSpPr/>
      </dsp:nvSpPr>
      <dsp:spPr>
        <a:xfrm>
          <a:off x="63123" y="1931321"/>
          <a:ext cx="492310" cy="738465"/>
        </a:xfrm>
        <a:prstGeom prst="rect">
          <a:avLst/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8F05C9D-5CA3-48A5-A55B-0D8CE30A4FDD}">
      <dsp:nvSpPr>
        <dsp:cNvPr id="0" name=""/>
        <dsp:cNvSpPr/>
      </dsp:nvSpPr>
      <dsp:spPr>
        <a:xfrm>
          <a:off x="131392" y="1121860"/>
          <a:ext cx="2250560" cy="7033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369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kern="1200" dirty="0"/>
            <a:t>SGLT2 inhibitori</a:t>
          </a:r>
        </a:p>
      </dsp:txBody>
      <dsp:txXfrm>
        <a:off x="131392" y="1121860"/>
        <a:ext cx="2250560" cy="703300"/>
      </dsp:txXfrm>
    </dsp:sp>
    <dsp:sp modelId="{F1479C28-DA7C-48D9-B26A-753A2A468107}">
      <dsp:nvSpPr>
        <dsp:cNvPr id="0" name=""/>
        <dsp:cNvSpPr/>
      </dsp:nvSpPr>
      <dsp:spPr>
        <a:xfrm>
          <a:off x="76557" y="1102565"/>
          <a:ext cx="492310" cy="738465"/>
        </a:xfrm>
        <a:prstGeom prst="rect">
          <a:avLst/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D31FCBA-4306-4544-A59A-4526318C9125}">
      <dsp:nvSpPr>
        <dsp:cNvPr id="0" name=""/>
        <dsp:cNvSpPr/>
      </dsp:nvSpPr>
      <dsp:spPr>
        <a:xfrm>
          <a:off x="168473" y="2792528"/>
          <a:ext cx="2250560" cy="7033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369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kern="1200" dirty="0"/>
            <a:t>GLP1-RA</a:t>
          </a:r>
        </a:p>
      </dsp:txBody>
      <dsp:txXfrm>
        <a:off x="168473" y="2792528"/>
        <a:ext cx="2250560" cy="703300"/>
      </dsp:txXfrm>
    </dsp:sp>
    <dsp:sp modelId="{FA21FE5F-102A-4816-A344-B3EB5F22C954}">
      <dsp:nvSpPr>
        <dsp:cNvPr id="0" name=""/>
        <dsp:cNvSpPr/>
      </dsp:nvSpPr>
      <dsp:spPr>
        <a:xfrm>
          <a:off x="46987" y="2773947"/>
          <a:ext cx="492310" cy="738465"/>
        </a:xfrm>
        <a:prstGeom prst="rect">
          <a:avLst/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D81DA-8699-43B5-8C72-9681E56FBCEE}">
      <dsp:nvSpPr>
        <dsp:cNvPr id="0" name=""/>
        <dsp:cNvSpPr/>
      </dsp:nvSpPr>
      <dsp:spPr>
        <a:xfrm rot="5400000">
          <a:off x="186280" y="823902"/>
          <a:ext cx="477744" cy="54389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9303F2-0AC9-4BCE-B758-1B31C06ADB58}">
      <dsp:nvSpPr>
        <dsp:cNvPr id="0" name=""/>
        <dsp:cNvSpPr/>
      </dsp:nvSpPr>
      <dsp:spPr>
        <a:xfrm>
          <a:off x="32057" y="304598"/>
          <a:ext cx="918683" cy="601514"/>
        </a:xfrm>
        <a:prstGeom prst="roundRect">
          <a:avLst>
            <a:gd name="adj" fmla="val 1667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b="1" kern="1200" dirty="0">
              <a:solidFill>
                <a:schemeClr val="tx1"/>
              </a:solidFill>
            </a:rPr>
            <a:t>↑OVB daudzums</a:t>
          </a:r>
        </a:p>
      </dsp:txBody>
      <dsp:txXfrm>
        <a:off x="61426" y="333967"/>
        <a:ext cx="859945" cy="542776"/>
      </dsp:txXfrm>
    </dsp:sp>
    <dsp:sp modelId="{4C5F3C30-8A2C-4FCA-A764-BBCCFF3A7B14}">
      <dsp:nvSpPr>
        <dsp:cNvPr id="0" name=""/>
        <dsp:cNvSpPr/>
      </dsp:nvSpPr>
      <dsp:spPr>
        <a:xfrm>
          <a:off x="1021263" y="302089"/>
          <a:ext cx="921226" cy="546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000" b="1" kern="1200" dirty="0"/>
            <a:t> </a:t>
          </a:r>
          <a:r>
            <a:rPr lang="lv-LV" sz="1100" b="1" kern="1200" dirty="0"/>
            <a:t>ilgstoši &gt; 1.5g/</a:t>
          </a:r>
          <a:r>
            <a:rPr lang="lv-LV" sz="1100" b="1" kern="1200" dirty="0" err="1"/>
            <a:t>kd</a:t>
          </a:r>
          <a:r>
            <a:rPr lang="lv-LV" sz="1100" b="1" kern="1200" dirty="0"/>
            <a:t>/</a:t>
          </a:r>
          <a:r>
            <a:rPr lang="lv-LV" sz="1100" b="1" kern="1200" dirty="0" err="1"/>
            <a:t>dn</a:t>
          </a:r>
          <a:endParaRPr lang="lv-LV" sz="1100" b="1" kern="1200" dirty="0"/>
        </a:p>
      </dsp:txBody>
      <dsp:txXfrm>
        <a:off x="1021263" y="302089"/>
        <a:ext cx="921226" cy="546821"/>
      </dsp:txXfrm>
    </dsp:sp>
    <dsp:sp modelId="{222C41CD-F8C5-402B-9C9C-09C62F044FE7}">
      <dsp:nvSpPr>
        <dsp:cNvPr id="0" name=""/>
        <dsp:cNvSpPr/>
      </dsp:nvSpPr>
      <dsp:spPr>
        <a:xfrm rot="5400000">
          <a:off x="1106918" y="1480580"/>
          <a:ext cx="477744" cy="54389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2EC65D-0A2D-4C64-880C-C99DDE3FA092}">
      <dsp:nvSpPr>
        <dsp:cNvPr id="0" name=""/>
        <dsp:cNvSpPr/>
      </dsp:nvSpPr>
      <dsp:spPr>
        <a:xfrm>
          <a:off x="777463" y="926683"/>
          <a:ext cx="1210003" cy="611557"/>
        </a:xfrm>
        <a:prstGeom prst="roundRect">
          <a:avLst>
            <a:gd name="adj" fmla="val 1667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b="1" kern="1200" dirty="0">
              <a:solidFill>
                <a:schemeClr val="tx1"/>
              </a:solidFill>
            </a:rPr>
            <a:t>Aferentās arteriolas vazodilatācija</a:t>
          </a:r>
        </a:p>
      </dsp:txBody>
      <dsp:txXfrm>
        <a:off x="807322" y="956542"/>
        <a:ext cx="1150285" cy="551839"/>
      </dsp:txXfrm>
    </dsp:sp>
    <dsp:sp modelId="{9790C76B-19D7-41AF-9F2E-897B27765585}">
      <dsp:nvSpPr>
        <dsp:cNvPr id="0" name=""/>
        <dsp:cNvSpPr/>
      </dsp:nvSpPr>
      <dsp:spPr>
        <a:xfrm>
          <a:off x="1784585" y="1004680"/>
          <a:ext cx="584927" cy="454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E1A543-09E1-4F47-8F44-3D7CFEECFDB1}">
      <dsp:nvSpPr>
        <dsp:cNvPr id="0" name=""/>
        <dsp:cNvSpPr/>
      </dsp:nvSpPr>
      <dsp:spPr>
        <a:xfrm rot="5400000">
          <a:off x="1942102" y="2114098"/>
          <a:ext cx="477744" cy="54389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54A2B9-DE1A-4626-A18C-BC02F47CE31E}">
      <dsp:nvSpPr>
        <dsp:cNvPr id="0" name=""/>
        <dsp:cNvSpPr/>
      </dsp:nvSpPr>
      <dsp:spPr>
        <a:xfrm>
          <a:off x="1552442" y="1583360"/>
          <a:ext cx="1330414" cy="565238"/>
        </a:xfrm>
        <a:prstGeom prst="roundRect">
          <a:avLst>
            <a:gd name="adj" fmla="val 1667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b="1" kern="1200" dirty="0">
              <a:solidFill>
                <a:schemeClr val="tx1"/>
              </a:solidFill>
            </a:rPr>
            <a:t>Pieaug </a:t>
          </a:r>
          <a:r>
            <a:rPr lang="lv-LV" sz="1000" b="1" kern="1200" dirty="0" err="1">
              <a:solidFill>
                <a:schemeClr val="tx1"/>
              </a:solidFill>
            </a:rPr>
            <a:t>intraglomerulārais</a:t>
          </a:r>
          <a:r>
            <a:rPr lang="lv-LV" sz="1000" b="1" kern="1200" dirty="0">
              <a:solidFill>
                <a:schemeClr val="tx1"/>
              </a:solidFill>
            </a:rPr>
            <a:t> spiediens</a:t>
          </a:r>
        </a:p>
      </dsp:txBody>
      <dsp:txXfrm>
        <a:off x="1580040" y="1610958"/>
        <a:ext cx="1275218" cy="510042"/>
      </dsp:txXfrm>
    </dsp:sp>
    <dsp:sp modelId="{FA48B1BF-B939-4A47-A387-EB07E2431224}">
      <dsp:nvSpPr>
        <dsp:cNvPr id="0" name=""/>
        <dsp:cNvSpPr/>
      </dsp:nvSpPr>
      <dsp:spPr>
        <a:xfrm>
          <a:off x="2864137" y="1577549"/>
          <a:ext cx="965136" cy="497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000" b="1" kern="1200" dirty="0">
              <a:solidFill>
                <a:schemeClr val="tx1"/>
              </a:solidFill>
            </a:rPr>
            <a:t>↑ GFĀ īsā laika periodā</a:t>
          </a:r>
        </a:p>
      </dsp:txBody>
      <dsp:txXfrm>
        <a:off x="2864137" y="1577549"/>
        <a:ext cx="965136" cy="497850"/>
      </dsp:txXfrm>
    </dsp:sp>
    <dsp:sp modelId="{411CFB3B-3272-4A33-9A6E-324946A45907}">
      <dsp:nvSpPr>
        <dsp:cNvPr id="0" name=""/>
        <dsp:cNvSpPr/>
      </dsp:nvSpPr>
      <dsp:spPr>
        <a:xfrm rot="5400000">
          <a:off x="2630303" y="2746467"/>
          <a:ext cx="477744" cy="54389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442C21-AF87-46BF-868B-12E286C12814}">
      <dsp:nvSpPr>
        <dsp:cNvPr id="0" name=""/>
        <dsp:cNvSpPr/>
      </dsp:nvSpPr>
      <dsp:spPr>
        <a:xfrm>
          <a:off x="2327420" y="2216878"/>
          <a:ext cx="1156859" cy="562942"/>
        </a:xfrm>
        <a:prstGeom prst="roundRect">
          <a:avLst>
            <a:gd name="adj" fmla="val 1667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b="1" kern="1200" dirty="0">
              <a:solidFill>
                <a:schemeClr val="tx1"/>
              </a:solidFill>
            </a:rPr>
            <a:t>Stimulē </a:t>
          </a:r>
          <a:r>
            <a:rPr lang="lv-LV" sz="1000" b="1" kern="1200" dirty="0" err="1">
              <a:solidFill>
                <a:schemeClr val="tx1"/>
              </a:solidFill>
            </a:rPr>
            <a:t>meazngiālo</a:t>
          </a:r>
          <a:r>
            <a:rPr lang="lv-LV" sz="1000" b="1" kern="1200" dirty="0">
              <a:solidFill>
                <a:schemeClr val="tx1"/>
              </a:solidFill>
            </a:rPr>
            <a:t> šūnu signālu pārraidi,.</a:t>
          </a:r>
        </a:p>
      </dsp:txBody>
      <dsp:txXfrm>
        <a:off x="2354906" y="2244364"/>
        <a:ext cx="1101887" cy="507970"/>
      </dsp:txXfrm>
    </dsp:sp>
    <dsp:sp modelId="{CA758797-B8C8-4B88-B048-084EF678AF51}">
      <dsp:nvSpPr>
        <dsp:cNvPr id="0" name=""/>
        <dsp:cNvSpPr/>
      </dsp:nvSpPr>
      <dsp:spPr>
        <a:xfrm>
          <a:off x="3307970" y="2270568"/>
          <a:ext cx="584927" cy="454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778A6-01E4-4C34-A06D-DA60BB2B9783}">
      <dsp:nvSpPr>
        <dsp:cNvPr id="0" name=""/>
        <dsp:cNvSpPr/>
      </dsp:nvSpPr>
      <dsp:spPr>
        <a:xfrm>
          <a:off x="2939669" y="2842172"/>
          <a:ext cx="976460" cy="599302"/>
        </a:xfrm>
        <a:prstGeom prst="roundRect">
          <a:avLst>
            <a:gd name="adj" fmla="val 1667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b="1" kern="1200" dirty="0">
              <a:solidFill>
                <a:schemeClr val="tx1"/>
              </a:solidFill>
            </a:rPr>
            <a:t>Izdalās  TGF beta. </a:t>
          </a:r>
          <a:r>
            <a:rPr lang="lv-LV" sz="1100" b="1" kern="1200" dirty="0" err="1">
              <a:solidFill>
                <a:schemeClr val="tx1"/>
              </a:solidFill>
            </a:rPr>
            <a:t>Intersticiāla</a:t>
          </a:r>
          <a:r>
            <a:rPr lang="lv-LV" sz="1100" b="1" kern="1200" dirty="0">
              <a:solidFill>
                <a:schemeClr val="tx1"/>
              </a:solidFill>
            </a:rPr>
            <a:t> fibroze</a:t>
          </a:r>
        </a:p>
      </dsp:txBody>
      <dsp:txXfrm>
        <a:off x="2968930" y="2871433"/>
        <a:ext cx="917938" cy="5407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0FBBD1-C97E-462B-9DF1-9AB2B49BBB7E}">
      <dsp:nvSpPr>
        <dsp:cNvPr id="0" name=""/>
        <dsp:cNvSpPr/>
      </dsp:nvSpPr>
      <dsp:spPr>
        <a:xfrm>
          <a:off x="0" y="1349739"/>
          <a:ext cx="6720468" cy="1158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 dirty="0"/>
            <a:t>Ļoti zema olbaltumvielu uzņemšana (&lt; 0.6g/kg/</a:t>
          </a:r>
          <a:r>
            <a:rPr lang="lv-LV" sz="2200" kern="1200" dirty="0" err="1"/>
            <a:t>dn</a:t>
          </a:r>
          <a:r>
            <a:rPr lang="lv-LV" sz="2200" kern="1200" dirty="0"/>
            <a:t>) paaugstina malnutrīcijas risku. Malnutrīcijai stingra korelācija ar lielāku saslimstību un mirstību.</a:t>
          </a:r>
        </a:p>
      </dsp:txBody>
      <dsp:txXfrm>
        <a:off x="56544" y="1406283"/>
        <a:ext cx="6607380" cy="1045212"/>
      </dsp:txXfrm>
    </dsp:sp>
    <dsp:sp modelId="{86BC030F-0B33-442B-B2C6-4534D4BF16A2}">
      <dsp:nvSpPr>
        <dsp:cNvPr id="0" name=""/>
        <dsp:cNvSpPr/>
      </dsp:nvSpPr>
      <dsp:spPr>
        <a:xfrm>
          <a:off x="0" y="65588"/>
          <a:ext cx="6720468" cy="1158300"/>
        </a:xfrm>
        <a:prstGeom prst="roundRect">
          <a:avLst/>
        </a:prstGeom>
        <a:solidFill>
          <a:schemeClr val="accent2">
            <a:hueOff val="6000035"/>
            <a:satOff val="7693"/>
            <a:lumOff val="20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 dirty="0"/>
            <a:t>Pacientiem ar cukura diabētu un HNS III-V bez dialīzes rekomendējamais olbaltumvielu daudzums 0.6- 0.8g/kg/</a:t>
          </a:r>
          <a:r>
            <a:rPr lang="lv-LV" sz="2200" kern="1200" dirty="0" err="1"/>
            <a:t>dn</a:t>
          </a:r>
          <a:r>
            <a:rPr lang="lv-LV" sz="2200" kern="1200" dirty="0"/>
            <a:t>.</a:t>
          </a:r>
          <a:endParaRPr lang="lv-LV" sz="2200" kern="1200" dirty="0">
            <a:solidFill>
              <a:srgbClr val="FF0000"/>
            </a:solidFill>
          </a:endParaRPr>
        </a:p>
      </dsp:txBody>
      <dsp:txXfrm>
        <a:off x="56544" y="122132"/>
        <a:ext cx="6607380" cy="1045212"/>
      </dsp:txXfrm>
    </dsp:sp>
    <dsp:sp modelId="{452AAB62-AF24-49B8-8649-3F5E777283C9}">
      <dsp:nvSpPr>
        <dsp:cNvPr id="0" name=""/>
        <dsp:cNvSpPr/>
      </dsp:nvSpPr>
      <dsp:spPr>
        <a:xfrm>
          <a:off x="0" y="2510396"/>
          <a:ext cx="6720468" cy="1158300"/>
        </a:xfrm>
        <a:prstGeom prst="roundRect">
          <a:avLst/>
        </a:prstGeom>
        <a:solidFill>
          <a:schemeClr val="accent2">
            <a:hueOff val="12000070"/>
            <a:satOff val="15385"/>
            <a:lumOff val="4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 dirty="0"/>
            <a:t>Hemodialīzes un peritoneālās dialīzes pacientiem olbaltumvielas uzturā ir jāuzņem  vairāk (1.0-1.2g/kg/</a:t>
          </a:r>
          <a:r>
            <a:rPr lang="lv-LV" sz="2200" kern="1200" dirty="0" err="1"/>
            <a:t>dn</a:t>
          </a:r>
          <a:r>
            <a:rPr lang="lv-LV" sz="2200" kern="1200" dirty="0"/>
            <a:t>)</a:t>
          </a:r>
        </a:p>
      </dsp:txBody>
      <dsp:txXfrm>
        <a:off x="56544" y="2566940"/>
        <a:ext cx="6607380" cy="10452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D0854-034F-43AD-AA30-E7399DEBB45E}">
      <dsp:nvSpPr>
        <dsp:cNvPr id="0" name=""/>
        <dsp:cNvSpPr/>
      </dsp:nvSpPr>
      <dsp:spPr>
        <a:xfrm>
          <a:off x="3196678" y="1250928"/>
          <a:ext cx="2160336" cy="2315504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300" b="1" kern="1200" dirty="0">
              <a:solidFill>
                <a:srgbClr val="FF0000"/>
              </a:solidFill>
            </a:rPr>
            <a:t>10 veidi kā samazināt sāli uzturā</a:t>
          </a:r>
        </a:p>
      </dsp:txBody>
      <dsp:txXfrm>
        <a:off x="3513052" y="1590026"/>
        <a:ext cx="1527588" cy="1637308"/>
      </dsp:txXfrm>
    </dsp:sp>
    <dsp:sp modelId="{42854A20-E8BA-480E-AF0C-B7D6B73BD82A}">
      <dsp:nvSpPr>
        <dsp:cNvPr id="0" name=""/>
        <dsp:cNvSpPr/>
      </dsp:nvSpPr>
      <dsp:spPr>
        <a:xfrm>
          <a:off x="3750132" y="0"/>
          <a:ext cx="1547867" cy="132331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/>
            <a:t>Pirkt svaigu pārtiku un gatavot mājās</a:t>
          </a:r>
        </a:p>
      </dsp:txBody>
      <dsp:txXfrm>
        <a:off x="3976812" y="193795"/>
        <a:ext cx="1094507" cy="935727"/>
      </dsp:txXfrm>
    </dsp:sp>
    <dsp:sp modelId="{3A95B7FB-9436-4B13-8F47-F31DFD9F3818}">
      <dsp:nvSpPr>
        <dsp:cNvPr id="0" name=""/>
        <dsp:cNvSpPr/>
      </dsp:nvSpPr>
      <dsp:spPr>
        <a:xfrm>
          <a:off x="5274416" y="0"/>
          <a:ext cx="1671790" cy="15141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b="0" i="0" kern="1200" dirty="0"/>
            <a:t>Izvairīties no pārtikas produktiem, kas satur vairāk nekā 400 mg nātrija vienā porcijā</a:t>
          </a:r>
          <a:endParaRPr lang="lv-LV" sz="1200" kern="1200" dirty="0"/>
        </a:p>
      </dsp:txBody>
      <dsp:txXfrm>
        <a:off x="5519244" y="221738"/>
        <a:ext cx="1182134" cy="1070643"/>
      </dsp:txXfrm>
    </dsp:sp>
    <dsp:sp modelId="{43D18FFD-D7EA-46A1-8765-2BE61F02B4D9}">
      <dsp:nvSpPr>
        <dsp:cNvPr id="0" name=""/>
        <dsp:cNvSpPr/>
      </dsp:nvSpPr>
      <dsp:spPr>
        <a:xfrm>
          <a:off x="5798321" y="1362977"/>
          <a:ext cx="1736381" cy="143297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b="0" i="0" kern="1200" dirty="0"/>
            <a:t>Izvairīties no apstrādātas gaļas. Tā vietā izmantojiet svaigu gaļu, mājputnu gaļu un olas vai augu olbaltumvielas</a:t>
          </a:r>
          <a:endParaRPr lang="lv-LV" sz="1100" kern="1200" dirty="0"/>
        </a:p>
      </dsp:txBody>
      <dsp:txXfrm>
        <a:off x="6052608" y="1572831"/>
        <a:ext cx="1227807" cy="1013268"/>
      </dsp:txXfrm>
    </dsp:sp>
    <dsp:sp modelId="{672E4777-F999-4D84-B9AB-8E577D469DBC}">
      <dsp:nvSpPr>
        <dsp:cNvPr id="0" name=""/>
        <dsp:cNvSpPr/>
      </dsp:nvSpPr>
      <dsp:spPr>
        <a:xfrm>
          <a:off x="6072274" y="2816656"/>
          <a:ext cx="1628836" cy="13557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b="0" i="0" kern="1200" dirty="0"/>
            <a:t>Turēt pa rokai veselīgas, nesālītas uzkodas, tostarp svaigus augļus</a:t>
          </a:r>
          <a:endParaRPr lang="lv-LV" sz="1100" kern="1200" dirty="0"/>
        </a:p>
      </dsp:txBody>
      <dsp:txXfrm>
        <a:off x="6310812" y="3015197"/>
        <a:ext cx="1151760" cy="958644"/>
      </dsp:txXfrm>
    </dsp:sp>
    <dsp:sp modelId="{04C52DE6-F5B3-44CF-A0F6-2534FCB57F9A}">
      <dsp:nvSpPr>
        <dsp:cNvPr id="0" name=""/>
        <dsp:cNvSpPr/>
      </dsp:nvSpPr>
      <dsp:spPr>
        <a:xfrm>
          <a:off x="4687041" y="3307827"/>
          <a:ext cx="1531809" cy="141750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b="0" i="0" kern="1200" dirty="0"/>
            <a:t>Ēdot restorānos, pasūtiet mērces, atsevišķā traukā un lietojiet mazāk</a:t>
          </a:r>
          <a:endParaRPr lang="lv-LV" sz="1100" kern="1200" dirty="0"/>
        </a:p>
      </dsp:txBody>
      <dsp:txXfrm>
        <a:off x="4911369" y="3515416"/>
        <a:ext cx="1083153" cy="1002329"/>
      </dsp:txXfrm>
    </dsp:sp>
    <dsp:sp modelId="{B40EB790-5261-4B24-AEA2-779C1EAA79AC}">
      <dsp:nvSpPr>
        <dsp:cNvPr id="0" name=""/>
        <dsp:cNvSpPr/>
      </dsp:nvSpPr>
      <dsp:spPr>
        <a:xfrm>
          <a:off x="3340163" y="3486643"/>
          <a:ext cx="1338117" cy="133811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b="0" i="0" kern="1200" dirty="0"/>
            <a:t> Izslēgt sāļās mērces, piemēram, sojas mērci (aizstāt ar ananāsu sulu vai  rīsu etiķi)</a:t>
          </a:r>
          <a:endParaRPr lang="lv-LV" sz="1100" kern="1200" dirty="0"/>
        </a:p>
      </dsp:txBody>
      <dsp:txXfrm>
        <a:off x="3536126" y="3682606"/>
        <a:ext cx="946191" cy="946191"/>
      </dsp:txXfrm>
    </dsp:sp>
    <dsp:sp modelId="{C9548970-5A4A-4642-A7A8-9525E9F56EB8}">
      <dsp:nvSpPr>
        <dsp:cNvPr id="0" name=""/>
        <dsp:cNvSpPr/>
      </dsp:nvSpPr>
      <dsp:spPr>
        <a:xfrm>
          <a:off x="1757783" y="3389997"/>
          <a:ext cx="1540440" cy="14273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b="0" i="0" kern="1200" dirty="0"/>
            <a:t>Ja iespējams, izmantojiet nesālītu sviestu, nesālītu margarīnu, cepamo eļļu vai citus nesālītus taukus</a:t>
          </a:r>
          <a:endParaRPr lang="lv-LV" sz="1100" kern="1200" dirty="0"/>
        </a:p>
      </dsp:txBody>
      <dsp:txXfrm>
        <a:off x="1983375" y="3599024"/>
        <a:ext cx="1089256" cy="1009275"/>
      </dsp:txXfrm>
    </dsp:sp>
    <dsp:sp modelId="{73E506A9-75B4-4787-B93E-5A6C7EEC39FE}">
      <dsp:nvSpPr>
        <dsp:cNvPr id="0" name=""/>
        <dsp:cNvSpPr/>
      </dsp:nvSpPr>
      <dsp:spPr>
        <a:xfrm>
          <a:off x="851140" y="2393333"/>
          <a:ext cx="1603452" cy="121254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b="0" i="0" kern="1200" dirty="0"/>
            <a:t>Aizstāt sāli ar saldskābām, rūgtām, pikantām vai asām garšām, lai pagatavotu ēdienu</a:t>
          </a:r>
          <a:endParaRPr lang="lv-LV" sz="1100" kern="1200" dirty="0"/>
        </a:p>
      </dsp:txBody>
      <dsp:txXfrm>
        <a:off x="1085960" y="2570907"/>
        <a:ext cx="1133812" cy="857400"/>
      </dsp:txXfrm>
    </dsp:sp>
    <dsp:sp modelId="{4DB61AA1-560F-4778-82D7-B249DC25A5ED}">
      <dsp:nvSpPr>
        <dsp:cNvPr id="0" name=""/>
        <dsp:cNvSpPr/>
      </dsp:nvSpPr>
      <dsp:spPr>
        <a:xfrm>
          <a:off x="1334045" y="1083575"/>
          <a:ext cx="1574749" cy="138456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kern="1200" dirty="0"/>
            <a:t>Izvēlēties garšvielas, kuras satur mazāk sāli. Mērķis mazāk par 2g sāls dienā.</a:t>
          </a:r>
        </a:p>
      </dsp:txBody>
      <dsp:txXfrm>
        <a:off x="1564662" y="1286340"/>
        <a:ext cx="1113515" cy="979033"/>
      </dsp:txXfrm>
    </dsp:sp>
    <dsp:sp modelId="{80D3B8C3-1E85-4169-B58F-0F7B393D084B}">
      <dsp:nvSpPr>
        <dsp:cNvPr id="0" name=""/>
        <dsp:cNvSpPr/>
      </dsp:nvSpPr>
      <dsp:spPr>
        <a:xfrm>
          <a:off x="2233574" y="0"/>
          <a:ext cx="1505368" cy="136791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b="0" i="0" kern="1200" dirty="0"/>
            <a:t>Izmantojiet garšvielas bez sāls un svaigus garšaugus, lai papildinātu garšas</a:t>
          </a:r>
          <a:endParaRPr lang="lv-LV" sz="1100" kern="1200" dirty="0"/>
        </a:p>
      </dsp:txBody>
      <dsp:txXfrm>
        <a:off x="2454030" y="200327"/>
        <a:ext cx="1064456" cy="9672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327A4-0B38-4A23-AC39-6180F5307DE3}">
      <dsp:nvSpPr>
        <dsp:cNvPr id="0" name=""/>
        <dsp:cNvSpPr/>
      </dsp:nvSpPr>
      <dsp:spPr>
        <a:xfrm>
          <a:off x="0" y="960500"/>
          <a:ext cx="727802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0C858-63D3-480E-AFFA-67542D0290B6}">
      <dsp:nvSpPr>
        <dsp:cNvPr id="0" name=""/>
        <dsp:cNvSpPr/>
      </dsp:nvSpPr>
      <dsp:spPr>
        <a:xfrm>
          <a:off x="363901" y="470052"/>
          <a:ext cx="6271171" cy="7413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565" tIns="0" rIns="19256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700" kern="1200" dirty="0"/>
            <a:t>Lielākai daļai pacientu  ar hronisku nieru slimību nav jāievēro  stingra ‘</a:t>
          </a:r>
          <a:r>
            <a:rPr lang="lv-LV" sz="1700" kern="1200" dirty="0" err="1"/>
            <a:t>hipokaliēmiska</a:t>
          </a:r>
          <a:r>
            <a:rPr lang="lv-LV" sz="1700" kern="1200" dirty="0"/>
            <a:t> diēta’</a:t>
          </a:r>
        </a:p>
      </dsp:txBody>
      <dsp:txXfrm>
        <a:off x="400092" y="506243"/>
        <a:ext cx="6198789" cy="668986"/>
      </dsp:txXfrm>
    </dsp:sp>
    <dsp:sp modelId="{504BF4C3-4BC1-4829-8640-FB3FA4A26F6A}">
      <dsp:nvSpPr>
        <dsp:cNvPr id="0" name=""/>
        <dsp:cNvSpPr/>
      </dsp:nvSpPr>
      <dsp:spPr>
        <a:xfrm>
          <a:off x="0" y="2046233"/>
          <a:ext cx="727802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979B14-AE75-4E46-BC9E-2A62620B63ED}">
      <dsp:nvSpPr>
        <dsp:cNvPr id="0" name=""/>
        <dsp:cNvSpPr/>
      </dsp:nvSpPr>
      <dsp:spPr>
        <a:xfrm>
          <a:off x="363901" y="1480700"/>
          <a:ext cx="6223842" cy="8164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565" tIns="0" rIns="19256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900" kern="1200" dirty="0"/>
            <a:t>Lielāks risks hiperkaliēmijai ir pacientiem ar GFR &lt; 30 ml/min/1.73m</a:t>
          </a:r>
          <a:r>
            <a:rPr lang="lv-LV" sz="1200" kern="1200" dirty="0"/>
            <a:t>2, </a:t>
          </a:r>
          <a:r>
            <a:rPr lang="lv-LV" sz="1800" kern="1200" dirty="0"/>
            <a:t> vai tie kas saņem AKEI, ARB, MRA antagonistus</a:t>
          </a:r>
          <a:endParaRPr lang="lv-LV" sz="1900" kern="1200" dirty="0"/>
        </a:p>
      </dsp:txBody>
      <dsp:txXfrm>
        <a:off x="403757" y="1520556"/>
        <a:ext cx="6144130" cy="736741"/>
      </dsp:txXfrm>
    </dsp:sp>
    <dsp:sp modelId="{23855BC3-0A75-4A7F-A9B7-84C7E926AC45}">
      <dsp:nvSpPr>
        <dsp:cNvPr id="0" name=""/>
        <dsp:cNvSpPr/>
      </dsp:nvSpPr>
      <dsp:spPr>
        <a:xfrm>
          <a:off x="0" y="3026776"/>
          <a:ext cx="727802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CDFB2-DC32-45FB-8E94-B8672429402E}">
      <dsp:nvSpPr>
        <dsp:cNvPr id="0" name=""/>
        <dsp:cNvSpPr/>
      </dsp:nvSpPr>
      <dsp:spPr>
        <a:xfrm>
          <a:off x="363901" y="2566433"/>
          <a:ext cx="6224607" cy="7112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565" tIns="0" rIns="19256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700" kern="1200" dirty="0"/>
            <a:t>Stingrāku kāliju ierobežojošu diētu jāievēro pacientiem hemodialīzē un peritoneālā dialīzē.</a:t>
          </a:r>
        </a:p>
      </dsp:txBody>
      <dsp:txXfrm>
        <a:off x="398622" y="2601154"/>
        <a:ext cx="6155165" cy="6418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AAB09-4798-4DF6-A46F-2D52AC6CE4A5}">
      <dsp:nvSpPr>
        <dsp:cNvPr id="0" name=""/>
        <dsp:cNvSpPr/>
      </dsp:nvSpPr>
      <dsp:spPr>
        <a:xfrm>
          <a:off x="0" y="782427"/>
          <a:ext cx="744954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B805E-2362-460D-8F66-D2C5C79EDC69}">
      <dsp:nvSpPr>
        <dsp:cNvPr id="0" name=""/>
        <dsp:cNvSpPr/>
      </dsp:nvSpPr>
      <dsp:spPr>
        <a:xfrm>
          <a:off x="372477" y="242302"/>
          <a:ext cx="5893688" cy="7910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103" tIns="0" rIns="19710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700" kern="1200" dirty="0"/>
            <a:t>Dienā jāuzņem 30ml/kg šķidruma ( 1.5-2 litri), ja nav citu kontrindikāciju </a:t>
          </a:r>
        </a:p>
      </dsp:txBody>
      <dsp:txXfrm>
        <a:off x="411093" y="280918"/>
        <a:ext cx="5816456" cy="713813"/>
      </dsp:txXfrm>
    </dsp:sp>
    <dsp:sp modelId="{DF7158A5-605E-4B58-BA64-A316C849B8BB}">
      <dsp:nvSpPr>
        <dsp:cNvPr id="0" name=""/>
        <dsp:cNvSpPr/>
      </dsp:nvSpPr>
      <dsp:spPr>
        <a:xfrm>
          <a:off x="0" y="1885269"/>
          <a:ext cx="744954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E9B8C-1770-4972-B533-B4F6A494FF3E}">
      <dsp:nvSpPr>
        <dsp:cNvPr id="0" name=""/>
        <dsp:cNvSpPr/>
      </dsp:nvSpPr>
      <dsp:spPr>
        <a:xfrm>
          <a:off x="335307" y="1345720"/>
          <a:ext cx="5864486" cy="833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103" tIns="0" rIns="19710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700" kern="1200" dirty="0"/>
            <a:t>Papildus jāuzņem ja fiziska slodze. Jāizvairās no </a:t>
          </a:r>
          <a:r>
            <a:rPr lang="lv-LV" sz="1700" kern="1200" dirty="0" err="1"/>
            <a:t>dehidratācijas</a:t>
          </a:r>
          <a:r>
            <a:rPr lang="lv-LV" sz="1700" kern="1200" dirty="0"/>
            <a:t>, jo tā var </a:t>
          </a:r>
          <a:r>
            <a:rPr lang="lv-LV" sz="1700" kern="1200" dirty="0" err="1"/>
            <a:t>paliktināt</a:t>
          </a:r>
          <a:r>
            <a:rPr lang="lv-LV" sz="1700" kern="1200" dirty="0"/>
            <a:t> nieru funkciju.</a:t>
          </a:r>
        </a:p>
      </dsp:txBody>
      <dsp:txXfrm>
        <a:off x="375998" y="1386411"/>
        <a:ext cx="5783104" cy="752179"/>
      </dsp:txXfrm>
    </dsp:sp>
    <dsp:sp modelId="{0B936871-C9A1-49C5-A9D9-750465C26071}">
      <dsp:nvSpPr>
        <dsp:cNvPr id="0" name=""/>
        <dsp:cNvSpPr/>
      </dsp:nvSpPr>
      <dsp:spPr>
        <a:xfrm>
          <a:off x="0" y="3018647"/>
          <a:ext cx="744954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506232-1D0F-4C67-8983-14C7BCCDB672}">
      <dsp:nvSpPr>
        <dsp:cNvPr id="0" name=""/>
        <dsp:cNvSpPr/>
      </dsp:nvSpPr>
      <dsp:spPr>
        <a:xfrm>
          <a:off x="342165" y="2427770"/>
          <a:ext cx="5980669" cy="8640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103" tIns="0" rIns="19710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700" kern="1200" dirty="0"/>
            <a:t>Stingrāki šķidruma ierobežojumi pacientiem dialīzes programmā</a:t>
          </a:r>
        </a:p>
      </dsp:txBody>
      <dsp:txXfrm>
        <a:off x="384347" y="2469952"/>
        <a:ext cx="5896305" cy="779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6975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5330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1AA021D-DDDE-FF48-E163-8DF1269C7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>
            <a:extLst>
              <a:ext uri="{FF2B5EF4-FFF2-40B4-BE49-F238E27FC236}">
                <a16:creationId xmlns:a16="http://schemas.microsoft.com/office/drawing/2014/main" id="{08EF1B2A-1599-19FD-A3D5-4FF7603CE7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>
            <a:extLst>
              <a:ext uri="{FF2B5EF4-FFF2-40B4-BE49-F238E27FC236}">
                <a16:creationId xmlns:a16="http://schemas.microsoft.com/office/drawing/2014/main" id="{5FCD833D-B8F4-5BBF-17E4-0BFDC2E09E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317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8810676D-9F11-1A39-E2DD-572B6B344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>
            <a:extLst>
              <a:ext uri="{FF2B5EF4-FFF2-40B4-BE49-F238E27FC236}">
                <a16:creationId xmlns:a16="http://schemas.microsoft.com/office/drawing/2014/main" id="{432AC36C-1D10-56D9-C29E-F3F971FDB1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>
            <a:extLst>
              <a:ext uri="{FF2B5EF4-FFF2-40B4-BE49-F238E27FC236}">
                <a16:creationId xmlns:a16="http://schemas.microsoft.com/office/drawing/2014/main" id="{FA4044D9-AD0F-14F5-1222-D761B71AC0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lv-LV" dirty="0"/>
              <a:t>TGF beta- </a:t>
            </a:r>
            <a:r>
              <a:rPr lang="lv-LV" dirty="0" err="1"/>
              <a:t>trasformējošais</a:t>
            </a:r>
            <a:r>
              <a:rPr lang="lv-LV" dirty="0"/>
              <a:t> augšanas faktors beta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9668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6BF40A88-DB4F-B986-54A9-B38302E9C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>
            <a:extLst>
              <a:ext uri="{FF2B5EF4-FFF2-40B4-BE49-F238E27FC236}">
                <a16:creationId xmlns:a16="http://schemas.microsoft.com/office/drawing/2014/main" id="{E848B484-784C-7105-A819-F34D754B65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>
            <a:extLst>
              <a:ext uri="{FF2B5EF4-FFF2-40B4-BE49-F238E27FC236}">
                <a16:creationId xmlns:a16="http://schemas.microsoft.com/office/drawing/2014/main" id="{6D5C46F3-2068-360A-7DB4-BA7508ABCD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4568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E3578649-9B70-48F7-6AE4-6366186E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>
            <a:extLst>
              <a:ext uri="{FF2B5EF4-FFF2-40B4-BE49-F238E27FC236}">
                <a16:creationId xmlns:a16="http://schemas.microsoft.com/office/drawing/2014/main" id="{792CD2F9-3143-821D-51AF-D0146382F0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>
            <a:extLst>
              <a:ext uri="{FF2B5EF4-FFF2-40B4-BE49-F238E27FC236}">
                <a16:creationId xmlns:a16="http://schemas.microsoft.com/office/drawing/2014/main" id="{2B81B647-EB81-DB09-D78E-6ADAF1C68A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9271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60437B6A-DCBE-F4C7-8CC8-FA9B44CEF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>
            <a:extLst>
              <a:ext uri="{FF2B5EF4-FFF2-40B4-BE49-F238E27FC236}">
                <a16:creationId xmlns:a16="http://schemas.microsoft.com/office/drawing/2014/main" id="{1EE4204A-3D68-6C33-E221-2D2A6D600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>
            <a:extLst>
              <a:ext uri="{FF2B5EF4-FFF2-40B4-BE49-F238E27FC236}">
                <a16:creationId xmlns:a16="http://schemas.microsoft.com/office/drawing/2014/main" id="{F0FA735D-3DA2-08FF-5788-D6972938F7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007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99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7119A941-C3F5-107B-E0DF-281C4FB75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>
            <a:extLst>
              <a:ext uri="{FF2B5EF4-FFF2-40B4-BE49-F238E27FC236}">
                <a16:creationId xmlns:a16="http://schemas.microsoft.com/office/drawing/2014/main" id="{71688900-33E0-852B-3DF4-B322BB651E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>
            <a:extLst>
              <a:ext uri="{FF2B5EF4-FFF2-40B4-BE49-F238E27FC236}">
                <a16:creationId xmlns:a16="http://schemas.microsoft.com/office/drawing/2014/main" id="{C5779AAA-D6DC-8FC2-2D68-F2128EE6CE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9281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bd9b3a457d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bd9b3a457d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26994AF4-0890-5DA1-B50C-E2553D14F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d9b3a457d_0_44:notes">
            <a:extLst>
              <a:ext uri="{FF2B5EF4-FFF2-40B4-BE49-F238E27FC236}">
                <a16:creationId xmlns:a16="http://schemas.microsoft.com/office/drawing/2014/main" id="{B3BF23EF-61C9-1E11-47F9-1E2D08FF37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g2bd9b3a457d_0_44:notes">
            <a:extLst>
              <a:ext uri="{FF2B5EF4-FFF2-40B4-BE49-F238E27FC236}">
                <a16:creationId xmlns:a16="http://schemas.microsoft.com/office/drawing/2014/main" id="{75F0163D-4C10-CFA5-AE19-62E3E5E00B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0601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d9b3a457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g2bd9b3a457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lv-LV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Samazināta nātrija uzņemšana kopā  ar zema  olbaltumvielu diētu  un RAS sistēmas blokādes terapija samazinot </a:t>
            </a:r>
            <a:r>
              <a:rPr lang="lv-LV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intraglomerulāro</a:t>
            </a:r>
            <a:r>
              <a:rPr lang="lv-LV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spiedienu (1. att.)33 un var arī samazināt </a:t>
            </a:r>
            <a:r>
              <a:rPr lang="lv-LV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proteīnūriju</a:t>
            </a:r>
            <a:r>
              <a:rPr lang="lv-LV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un palēnināt nieru slimības progresēšanu 34. </a:t>
            </a:r>
            <a:r>
              <a:rPr lang="lv-LV" sz="1100" dirty="0">
                <a:solidFill>
                  <a:schemeClr val="tx1"/>
                </a:solidFill>
                <a:latin typeface="Roboto" panose="02000000000000000000" pitchFamily="2" charset="0"/>
              </a:rPr>
              <a:t>2.3g/ 100mmol/l</a:t>
            </a:r>
            <a:endParaRPr lang="lv-LV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41912281-07A4-2BDA-0299-5661F650E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d9b3a457d_0_44:notes">
            <a:extLst>
              <a:ext uri="{FF2B5EF4-FFF2-40B4-BE49-F238E27FC236}">
                <a16:creationId xmlns:a16="http://schemas.microsoft.com/office/drawing/2014/main" id="{5CE69418-568F-02FB-6D31-45733552CC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g2bd9b3a457d_0_44:notes">
            <a:extLst>
              <a:ext uri="{FF2B5EF4-FFF2-40B4-BE49-F238E27FC236}">
                <a16:creationId xmlns:a16="http://schemas.microsoft.com/office/drawing/2014/main" id="{4A79C6EC-F0C7-F585-D534-5BF677796E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1138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8742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3D972CDD-067E-02EF-5138-AA0009C0C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d9b3a457d_0_44:notes">
            <a:extLst>
              <a:ext uri="{FF2B5EF4-FFF2-40B4-BE49-F238E27FC236}">
                <a16:creationId xmlns:a16="http://schemas.microsoft.com/office/drawing/2014/main" id="{BEE143DA-8EAA-8E7A-F0C3-3BFFA9FC4A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g2bd9b3a457d_0_44:notes">
            <a:extLst>
              <a:ext uri="{FF2B5EF4-FFF2-40B4-BE49-F238E27FC236}">
                <a16:creationId xmlns:a16="http://schemas.microsoft.com/office/drawing/2014/main" id="{3C064BED-3A7C-263D-AF60-B2E5DE1C40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3827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94C9637E-92B7-50E9-64DE-9519687A7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d9b3a457d_0_44:notes">
            <a:extLst>
              <a:ext uri="{FF2B5EF4-FFF2-40B4-BE49-F238E27FC236}">
                <a16:creationId xmlns:a16="http://schemas.microsoft.com/office/drawing/2014/main" id="{90CB28D7-6E2B-7D7C-3ECF-9B69558D9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g2bd9b3a457d_0_44:notes">
            <a:extLst>
              <a:ext uri="{FF2B5EF4-FFF2-40B4-BE49-F238E27FC236}">
                <a16:creationId xmlns:a16="http://schemas.microsoft.com/office/drawing/2014/main" id="{43143318-5176-BA9E-C132-BBD68D669C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7142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550B0288-C890-E2CE-B6DA-5D2ACCC51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>
            <a:extLst>
              <a:ext uri="{FF2B5EF4-FFF2-40B4-BE49-F238E27FC236}">
                <a16:creationId xmlns:a16="http://schemas.microsoft.com/office/drawing/2014/main" id="{CE7C14C1-C56C-C91B-A6D5-069C21BA8A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>
            <a:extLst>
              <a:ext uri="{FF2B5EF4-FFF2-40B4-BE49-F238E27FC236}">
                <a16:creationId xmlns:a16="http://schemas.microsoft.com/office/drawing/2014/main" id="{7480462C-0295-DD7C-3149-EF4A0D5237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98238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b3a457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2bd9b3a457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67776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d9b3a457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bd9b3a457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jp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7.pn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journals.lww.com/kidney360/fulltext/2022/09000/protein_restriction_for_ckd__time_to_move_on.21.aspx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2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karger.com/kbr/article/39/2-3/124/187890/Salt-Restriction-in-Chronic-Kidney-Disease-A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neatkariga.nra.lv/veseliba/329360-latvija-sali-patere-divreiz-vairak-par-normu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5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25.jpeg"/><Relationship Id="rId5" Type="http://schemas.openxmlformats.org/officeDocument/2006/relationships/diagramLayout" Target="../diagrams/layout5.xml"/><Relationship Id="rId10" Type="http://schemas.openxmlformats.org/officeDocument/2006/relationships/image" Target="../media/image24.jpeg"/><Relationship Id="rId4" Type="http://schemas.openxmlformats.org/officeDocument/2006/relationships/diagramData" Target="../diagrams/data5.xml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9589CFB-EB5D-CD56-4AB9-B909F105D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0" y="744575"/>
            <a:ext cx="8520608" cy="2987366"/>
          </a:xfrm>
        </p:spPr>
        <p:txBody>
          <a:bodyPr>
            <a:normAutofit/>
          </a:bodyPr>
          <a:lstStyle/>
          <a:p>
            <a:r>
              <a:rPr lang="lv-LV" sz="4500" b="1" dirty="0">
                <a:solidFill>
                  <a:schemeClr val="dk1"/>
                </a:solidFill>
              </a:rPr>
              <a:t>Hroniskas nieru slimības terapijas iespējas. </a:t>
            </a:r>
            <a:br>
              <a:rPr lang="lv-LV" sz="4500" b="1" dirty="0">
                <a:solidFill>
                  <a:schemeClr val="dk1"/>
                </a:solidFill>
              </a:rPr>
            </a:br>
            <a:r>
              <a:rPr lang="lv-LV" sz="4500" b="1" dirty="0">
                <a:solidFill>
                  <a:schemeClr val="dk1"/>
                </a:solidFill>
              </a:rPr>
              <a:t>Vai diētai arī mūsdienās ir nozīme? </a:t>
            </a:r>
            <a:endParaRPr lang="lv-LV" sz="45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1F370-ECCE-46C5-89F5-B28DC70F3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475" y="3606325"/>
            <a:ext cx="8520600" cy="792600"/>
          </a:xfrm>
        </p:spPr>
        <p:txBody>
          <a:bodyPr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2400" dirty="0">
                <a:solidFill>
                  <a:schemeClr val="dk1"/>
                </a:solidFill>
              </a:rPr>
              <a:t>Dr. Daniela Sila, Asoc. prof. Ieva Ziediņa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BB1E-B719-4C2F-80D2-693A645D8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3024"/>
            <a:ext cx="8520600" cy="794701"/>
          </a:xfrm>
        </p:spPr>
        <p:txBody>
          <a:bodyPr>
            <a:normAutofit fontScale="90000"/>
          </a:bodyPr>
          <a:lstStyle/>
          <a:p>
            <a:r>
              <a:rPr lang="lv-LV" dirty="0"/>
              <a:t>Lai aizkavētu hroniskas nieru slimības (HNS) progresēšanu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41C84-8C54-4EB5-B557-90E348F3D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99900" cy="3546000"/>
          </a:xfrm>
        </p:spPr>
        <p:txBody>
          <a:bodyPr>
            <a:normAutofit fontScale="92500"/>
          </a:bodyPr>
          <a:lstStyle/>
          <a:p>
            <a:pPr marL="482600" indent="-342900">
              <a:buFont typeface="+mj-lt"/>
              <a:buAutoNum type="arabicPeriod"/>
            </a:pPr>
            <a:r>
              <a:rPr lang="lv-LV" sz="2000" dirty="0">
                <a:solidFill>
                  <a:schemeClr val="tx1"/>
                </a:solidFill>
              </a:rPr>
              <a:t>Informēt par vēlamo diētu un dzīvesveidu</a:t>
            </a:r>
          </a:p>
          <a:p>
            <a:pPr marL="482600" indent="-342900">
              <a:buFont typeface="+mj-lt"/>
              <a:buAutoNum type="arabicPeriod"/>
            </a:pPr>
            <a:r>
              <a:rPr lang="lv-LV" sz="2000" dirty="0">
                <a:solidFill>
                  <a:schemeClr val="tx1"/>
                </a:solidFill>
              </a:rPr>
              <a:t>Informēt par mērķa asinsspiedienu</a:t>
            </a:r>
          </a:p>
          <a:p>
            <a:pPr marL="482600" indent="-342900">
              <a:buFont typeface="+mj-lt"/>
              <a:buAutoNum type="arabicPeriod"/>
            </a:pPr>
            <a:r>
              <a:rPr lang="lv-LV" sz="2000" dirty="0">
                <a:solidFill>
                  <a:schemeClr val="tx1"/>
                </a:solidFill>
              </a:rPr>
              <a:t>Informēt par mērķa glikēmijas kontroles rādītājiem</a:t>
            </a:r>
          </a:p>
          <a:p>
            <a:pPr marL="482600" indent="-342900">
              <a:buFont typeface="+mj-lt"/>
              <a:buAutoNum type="arabicPeriod"/>
            </a:pPr>
            <a:r>
              <a:rPr lang="lv-LV" sz="2000" dirty="0">
                <a:solidFill>
                  <a:schemeClr val="tx1"/>
                </a:solidFill>
              </a:rPr>
              <a:t>Pārskatīt lietotos medikamentus:</a:t>
            </a:r>
          </a:p>
          <a:p>
            <a:pPr marL="939800" lvl="1" indent="-342900">
              <a:buFont typeface="+mj-lt"/>
              <a:buAutoNum type="arabicPeriod"/>
            </a:pPr>
            <a:r>
              <a:rPr lang="lv-LV" sz="1800" dirty="0">
                <a:solidFill>
                  <a:schemeClr val="tx1"/>
                </a:solidFill>
              </a:rPr>
              <a:t>Brīdināt par nefrotoksiskajiem</a:t>
            </a:r>
          </a:p>
          <a:p>
            <a:pPr marL="939800" lvl="1" indent="-342900">
              <a:buFont typeface="+mj-lt"/>
              <a:buAutoNum type="arabicPeriod"/>
            </a:pPr>
            <a:r>
              <a:rPr lang="lv-LV" sz="1800" b="1" dirty="0">
                <a:solidFill>
                  <a:schemeClr val="tx1"/>
                </a:solidFill>
              </a:rPr>
              <a:t>Ieteikt nefroprotektīvos</a:t>
            </a:r>
            <a:endParaRPr lang="en-US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Shēma 4">
            <a:extLst>
              <a:ext uri="{FF2B5EF4-FFF2-40B4-BE49-F238E27FC236}">
                <a16:creationId xmlns:a16="http://schemas.microsoft.com/office/drawing/2014/main" id="{3A889ABC-E7A3-64D7-8853-0756ED5876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9368931"/>
              </p:ext>
            </p:extLst>
          </p:nvPr>
        </p:nvGraphicFramePr>
        <p:xfrm>
          <a:off x="5166732" y="888125"/>
          <a:ext cx="4869366" cy="368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8463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8F2BA8B-4346-0935-19CE-C2CCE2910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lv-LV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DFFBB59A-5BDC-6DD3-FCCB-3AB8E5758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lv-LV" dirty="0">
                <a:solidFill>
                  <a:schemeClr val="tx1"/>
                </a:solidFill>
              </a:rPr>
              <a:t>Pacientiem ar hronisku nieru slimību jāievēro veselīga dzīvesveida, tai skaitā uztura  principi, tikai ar ‘dažām’ niansēm ….</a:t>
            </a:r>
          </a:p>
          <a:p>
            <a:endParaRPr lang="lv-LV" dirty="0">
              <a:solidFill>
                <a:schemeClr val="tx1"/>
              </a:solidFill>
            </a:endParaRPr>
          </a:p>
          <a:p>
            <a:r>
              <a:rPr lang="lv-LV" b="1" dirty="0">
                <a:solidFill>
                  <a:schemeClr val="tx1"/>
                </a:solidFill>
              </a:rPr>
              <a:t>Olbaltumvielas</a:t>
            </a:r>
          </a:p>
          <a:p>
            <a:r>
              <a:rPr lang="lv-LV" b="1" dirty="0">
                <a:solidFill>
                  <a:schemeClr val="tx1"/>
                </a:solidFill>
              </a:rPr>
              <a:t>Sāls</a:t>
            </a:r>
          </a:p>
          <a:p>
            <a:r>
              <a:rPr lang="lv-LV" b="1" dirty="0">
                <a:solidFill>
                  <a:schemeClr val="tx1"/>
                </a:solidFill>
              </a:rPr>
              <a:t>Kālijs</a:t>
            </a:r>
          </a:p>
          <a:p>
            <a:r>
              <a:rPr lang="lv-LV" b="1" dirty="0">
                <a:solidFill>
                  <a:schemeClr val="tx1"/>
                </a:solidFill>
              </a:rPr>
              <a:t>Ūdens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EDA75B3C-60B0-D7D6-E937-47491A831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221" y="893158"/>
            <a:ext cx="3665370" cy="36049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7109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3E850E31-7828-4D7A-124E-667232427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450B0-C9D7-98D6-B549-7921FA277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0758"/>
            <a:ext cx="8520600" cy="520389"/>
          </a:xfrm>
        </p:spPr>
        <p:txBody>
          <a:bodyPr>
            <a:normAutofit fontScale="90000"/>
          </a:bodyPr>
          <a:lstStyle/>
          <a:p>
            <a:r>
              <a:rPr lang="lv-LV" sz="2400" dirty="0"/>
              <a:t>Olbaltumvielas un to nozīme pie hroniskas nieru slimības</a:t>
            </a:r>
            <a:br>
              <a:rPr lang="lv-LV" dirty="0"/>
            </a:br>
            <a:br>
              <a:rPr lang="lv-LV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93357-33F1-FB9E-6852-710902E88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08" y="621148"/>
            <a:ext cx="8765392" cy="3947728"/>
          </a:xfrm>
        </p:spPr>
        <p:txBody>
          <a:bodyPr/>
          <a:lstStyle/>
          <a:p>
            <a:pPr marL="114300" indent="0">
              <a:buNone/>
            </a:pPr>
            <a:r>
              <a:rPr lang="lv-LV" dirty="0">
                <a:solidFill>
                  <a:schemeClr val="tx1"/>
                </a:solidFill>
              </a:rPr>
              <a:t>Jau ilgi tiek diskutēts vai  uzņemto olbaltumvielu (OBV) daudzums un kvalitāte ir nieru slimības  riska faktors.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Attēls 4" descr="Attēls, kurā ir teksts, fonts, tipogrāfija, balts&#10;&#10;Apraksts ģenerēts automātiski">
            <a:extLst>
              <a:ext uri="{FF2B5EF4-FFF2-40B4-BE49-F238E27FC236}">
                <a16:creationId xmlns:a16="http://schemas.microsoft.com/office/drawing/2014/main" id="{88589703-67BF-CE83-B652-A23E08B8C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92" y="4765288"/>
            <a:ext cx="2572910" cy="378212"/>
          </a:xfrm>
          <a:prstGeom prst="rect">
            <a:avLst/>
          </a:prstGeom>
        </p:spPr>
      </p:pic>
      <p:pic>
        <p:nvPicPr>
          <p:cNvPr id="7" name="Attēls 6" descr="Attēls, kurā ir teksts, diagramma, rinda, paralēls&#10;&#10;Apraksts ģenerēts automātiski">
            <a:extLst>
              <a:ext uri="{FF2B5EF4-FFF2-40B4-BE49-F238E27FC236}">
                <a16:creationId xmlns:a16="http://schemas.microsoft.com/office/drawing/2014/main" id="{0D83A7A4-2FDB-3EC5-A0CF-DCB66D276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718" y="2050570"/>
            <a:ext cx="7225378" cy="2904880"/>
          </a:xfrm>
          <a:prstGeom prst="rect">
            <a:avLst/>
          </a:prstGeom>
        </p:spPr>
      </p:pic>
      <p:pic>
        <p:nvPicPr>
          <p:cNvPr id="9" name="Attēls 8" descr="Attēls, kurā ir teksts, fonts, ekrānuzņēmums, balts&#10;&#10;Apraksts ģenerēts automātiski">
            <a:extLst>
              <a:ext uri="{FF2B5EF4-FFF2-40B4-BE49-F238E27FC236}">
                <a16:creationId xmlns:a16="http://schemas.microsoft.com/office/drawing/2014/main" id="{F75210E5-0C0C-310B-223D-CC4229810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5433" y="984191"/>
            <a:ext cx="4215161" cy="105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9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B6FB8A68-DED5-E415-310B-353E3D72E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C2638-1578-C812-EB2A-838348381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30459"/>
            <a:ext cx="8520600" cy="579864"/>
          </a:xfrm>
        </p:spPr>
        <p:txBody>
          <a:bodyPr>
            <a:normAutofit fontScale="90000"/>
          </a:bodyPr>
          <a:lstStyle/>
          <a:p>
            <a:r>
              <a:rPr lang="lv-LV" dirty="0"/>
              <a:t>Mehānismi hroniskas nieru slimības progresijai</a:t>
            </a:r>
            <a:endParaRPr lang="en-US" dirty="0"/>
          </a:p>
        </p:txBody>
      </p:sp>
      <p:pic>
        <p:nvPicPr>
          <p:cNvPr id="5" name="Attēls 4" descr="Attēls, kurā ir teksts, diagramma, ekrānuzņēmums&#10;&#10;Apraksts ģenerēts automātiski">
            <a:extLst>
              <a:ext uri="{FF2B5EF4-FFF2-40B4-BE49-F238E27FC236}">
                <a16:creationId xmlns:a16="http://schemas.microsoft.com/office/drawing/2014/main" id="{6419F778-F6E6-3CDC-2F14-CB51002DE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709961"/>
            <a:ext cx="5174700" cy="3723578"/>
          </a:xfrm>
          <a:prstGeom prst="rect">
            <a:avLst/>
          </a:prstGeom>
        </p:spPr>
      </p:pic>
      <p:graphicFrame>
        <p:nvGraphicFramePr>
          <p:cNvPr id="6" name="Shēma 5">
            <a:extLst>
              <a:ext uri="{FF2B5EF4-FFF2-40B4-BE49-F238E27FC236}">
                <a16:creationId xmlns:a16="http://schemas.microsoft.com/office/drawing/2014/main" id="{72A054DB-FFF3-77CD-E510-6DFA28E499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6916779"/>
              </p:ext>
            </p:extLst>
          </p:nvPr>
        </p:nvGraphicFramePr>
        <p:xfrm>
          <a:off x="81776" y="795455"/>
          <a:ext cx="4081345" cy="372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11035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35F67EB5-8989-64E9-60E6-B876E4EC9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94D75774-E349-6A63-C667-90A314493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45" y="1292612"/>
            <a:ext cx="3157160" cy="3509846"/>
          </a:xfrm>
        </p:spPr>
        <p:txBody>
          <a:bodyPr>
            <a:normAutofit fontScale="92500" lnSpcReduction="10000"/>
          </a:bodyPr>
          <a:lstStyle/>
          <a:p>
            <a:pPr marL="152400" indent="0">
              <a:buNone/>
            </a:pPr>
            <a:r>
              <a:rPr lang="lv-LV" sz="2000" b="0" i="0" dirty="0">
                <a:solidFill>
                  <a:schemeClr val="tx1"/>
                </a:solidFill>
                <a:effectLst/>
                <a:latin typeface="+mj-lt"/>
              </a:rPr>
              <a:t>Ierobežojot olbaltumvielas uzturā,  samazinās arī urīnvielas veidošanās.</a:t>
            </a:r>
          </a:p>
          <a:p>
            <a:pPr marL="152400" indent="0">
              <a:buNone/>
            </a:pPr>
            <a:endParaRPr lang="lv-LV" sz="2000" dirty="0">
              <a:solidFill>
                <a:schemeClr val="tx1"/>
              </a:solidFill>
              <a:latin typeface="+mj-lt"/>
            </a:endParaRPr>
          </a:p>
          <a:p>
            <a:pPr marL="152400" indent="0">
              <a:buNone/>
            </a:pPr>
            <a:r>
              <a:rPr lang="lv-LV" sz="2000" dirty="0">
                <a:solidFill>
                  <a:schemeClr val="tx1"/>
                </a:solidFill>
                <a:latin typeface="+mj-lt"/>
              </a:rPr>
              <a:t>Nav pietiekamu pierādījumu, ka stingra olbaltumvielu ierobežošana uzturā attālinātu dialīzes uzsākšanu.</a:t>
            </a:r>
            <a:endParaRPr lang="lv-LV" sz="13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Attēls 5" descr="Attēls, kurā ir teksts, diagramma, ekrānuzņēmums, karte&#10;&#10;Apraksts ģenerēts automātiski">
            <a:extLst>
              <a:ext uri="{FF2B5EF4-FFF2-40B4-BE49-F238E27FC236}">
                <a16:creationId xmlns:a16="http://schemas.microsoft.com/office/drawing/2014/main" id="{1A02B3EB-EB19-7987-8F3D-FA7F9A81B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804" y="233027"/>
            <a:ext cx="4425670" cy="4677446"/>
          </a:xfrm>
          <a:prstGeom prst="rect">
            <a:avLst/>
          </a:prstGeom>
        </p:spPr>
      </p:pic>
      <p:pic>
        <p:nvPicPr>
          <p:cNvPr id="7" name="Attēls 6" descr="Attēls, kurā ir teksts, ekrānuzņēmums, fonts, rinda&#10;&#10;Apraksts ģenerēts automātiski">
            <a:extLst>
              <a:ext uri="{FF2B5EF4-FFF2-40B4-BE49-F238E27FC236}">
                <a16:creationId xmlns:a16="http://schemas.microsoft.com/office/drawing/2014/main" id="{75631B72-EC1B-F8C7-DBDA-B644258448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901" y="57999"/>
            <a:ext cx="3088625" cy="123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82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29D5D1EE-D52C-3EAA-77FB-FAAF186FB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BCFB6-663B-D11B-BAD1-C53D686F1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Olbaltumvielu ierobežošana, laiks virzīties tālāk!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66B93-973A-75B6-BB0A-31B85C050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Attēls 4" descr="Attēls, kurā ir teksts, ekrānuzņēmums, fonts, diagramma&#10;&#10;Apraksts ģenerēts automātiski">
            <a:extLst>
              <a:ext uri="{FF2B5EF4-FFF2-40B4-BE49-F238E27FC236}">
                <a16:creationId xmlns:a16="http://schemas.microsoft.com/office/drawing/2014/main" id="{1D0FAD90-CF51-3816-C2EE-3D95574FE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64" y="1283514"/>
            <a:ext cx="6424549" cy="31543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EC001A-612D-18AA-FCE6-6AFE28758BC2}"/>
              </a:ext>
            </a:extLst>
          </p:cNvPr>
          <p:cNvSpPr txBox="1"/>
          <p:nvPr/>
        </p:nvSpPr>
        <p:spPr>
          <a:xfrm>
            <a:off x="202993" y="4751778"/>
            <a:ext cx="64245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Protein Restriction for CKD: Time to Move On : Kidney360 (lww.com)</a:t>
            </a:r>
            <a:endParaRPr lang="lv-LV" sz="1100" dirty="0">
              <a:solidFill>
                <a:schemeClr val="tx1"/>
              </a:solidFill>
            </a:endParaRPr>
          </a:p>
        </p:txBody>
      </p:sp>
      <p:pic>
        <p:nvPicPr>
          <p:cNvPr id="9" name="Attēls 8">
            <a:extLst>
              <a:ext uri="{FF2B5EF4-FFF2-40B4-BE49-F238E27FC236}">
                <a16:creationId xmlns:a16="http://schemas.microsoft.com/office/drawing/2014/main" id="{430AEFA1-7EA2-9C27-AD7D-72B7D2A8B1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993" y="947790"/>
            <a:ext cx="5734250" cy="57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4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457E337D-2CD0-04C4-C8FA-4AE81919F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9C3EF-7CCB-0C2C-1CB4-46427348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54" y="194203"/>
            <a:ext cx="8520600" cy="409902"/>
          </a:xfrm>
        </p:spPr>
        <p:txBody>
          <a:bodyPr>
            <a:normAutofit fontScale="90000"/>
          </a:bodyPr>
          <a:lstStyle/>
          <a:p>
            <a:r>
              <a:rPr lang="lv-LV" dirty="0"/>
              <a:t>Cik tad ierobežot?</a:t>
            </a:r>
            <a:endParaRPr lang="en-US" dirty="0"/>
          </a:p>
        </p:txBody>
      </p:sp>
      <p:pic>
        <p:nvPicPr>
          <p:cNvPr id="1030" name="Picture 6" descr="Horoskops šodien - Svariem - 2023.gads - DELFI">
            <a:extLst>
              <a:ext uri="{FF2B5EF4-FFF2-40B4-BE49-F238E27FC236}">
                <a16:creationId xmlns:a16="http://schemas.microsoft.com/office/drawing/2014/main" id="{F9B84A87-B83D-8CC1-63B3-AAE27B3E7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7732"/>
            <a:ext cx="1912414" cy="168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Shēma 6">
            <a:extLst>
              <a:ext uri="{FF2B5EF4-FFF2-40B4-BE49-F238E27FC236}">
                <a16:creationId xmlns:a16="http://schemas.microsoft.com/office/drawing/2014/main" id="{79B9A7F6-EDE8-B67C-854A-04B6E93FD5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4678177"/>
              </p:ext>
            </p:extLst>
          </p:nvPr>
        </p:nvGraphicFramePr>
        <p:xfrm>
          <a:off x="2103863" y="737401"/>
          <a:ext cx="6720468" cy="3668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84979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BB1E-B719-4C2F-80D2-693A645D8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Runāsim par kvalitāti nevis kvantitāti?!</a:t>
            </a:r>
            <a:endParaRPr lang="en-US" dirty="0"/>
          </a:p>
        </p:txBody>
      </p:sp>
      <p:pic>
        <p:nvPicPr>
          <p:cNvPr id="1028" name="Picture 4" descr="Plant-based foods vs. animal-based foods">
            <a:extLst>
              <a:ext uri="{FF2B5EF4-FFF2-40B4-BE49-F238E27FC236}">
                <a16:creationId xmlns:a16="http://schemas.microsoft.com/office/drawing/2014/main" id="{DAD2ABCF-1A14-3CD7-3FD4-DC0C5A116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19" y="1017725"/>
            <a:ext cx="5583973" cy="388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602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7AFD2E50-04ED-31D1-40B5-99D3DB1B2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77CA1-57B9-4DAD-84E3-B1D4AFE85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44273"/>
            <a:ext cx="8520600" cy="5727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Attēls 4" descr="Attēls, kurā ir teksts, ekrānuzņēmums, fonts, dizains&#10;&#10;Apraksts ģenerēts automātiski">
            <a:extLst>
              <a:ext uri="{FF2B5EF4-FFF2-40B4-BE49-F238E27FC236}">
                <a16:creationId xmlns:a16="http://schemas.microsoft.com/office/drawing/2014/main" id="{1BC38EC4-B6E3-F4F8-7117-537541436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623" y="1021580"/>
            <a:ext cx="6464655" cy="4066856"/>
          </a:xfrm>
          <a:prstGeom prst="rect">
            <a:avLst/>
          </a:prstGeom>
        </p:spPr>
      </p:pic>
      <p:pic>
        <p:nvPicPr>
          <p:cNvPr id="7" name="Attēls 6" descr="Attēls, kurā ir teksts, ekrānuzņēmums, fonts&#10;&#10;Apraksts ģenerēts automātiski">
            <a:extLst>
              <a:ext uri="{FF2B5EF4-FFF2-40B4-BE49-F238E27FC236}">
                <a16:creationId xmlns:a16="http://schemas.microsoft.com/office/drawing/2014/main" id="{A0E818DD-E6C7-9682-9DBD-ABE00C739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62" y="305879"/>
            <a:ext cx="4163122" cy="14314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F62CD5-CF71-33A8-C1C2-2CEB00D27EC0}"/>
              </a:ext>
            </a:extLst>
          </p:cNvPr>
          <p:cNvSpPr txBox="1"/>
          <p:nvPr/>
        </p:nvSpPr>
        <p:spPr>
          <a:xfrm>
            <a:off x="311700" y="2041886"/>
            <a:ext cx="231255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lv-LV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Augi ir vienīgais šķiedrvielu avots uzturā, kas maina zarnu mikrobiotu, palielina pret-iekaisuma savienojumu veidošanos un samazina urēmisko toksīnu veidošanos.</a:t>
            </a:r>
          </a:p>
        </p:txBody>
      </p:sp>
    </p:spTree>
    <p:extLst>
      <p:ext uri="{BB962C8B-B14F-4D97-AF65-F5344CB8AC3E}">
        <p14:creationId xmlns:p14="http://schemas.microsoft.com/office/powerpoint/2010/main" val="165181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bd9b3a457d_0_40"/>
          <p:cNvSpPr txBox="1"/>
          <p:nvPr/>
        </p:nvSpPr>
        <p:spPr>
          <a:xfrm>
            <a:off x="215475" y="203800"/>
            <a:ext cx="64020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v-LV" sz="1900" b="1" dirty="0">
                <a:solidFill>
                  <a:schemeClr val="dk1"/>
                </a:solidFill>
              </a:rPr>
              <a:t>Augu valsts olbaltumvielu pozitīvie efekti</a:t>
            </a:r>
            <a:endParaRPr sz="1300" dirty="0">
              <a:solidFill>
                <a:schemeClr val="dk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3903A4-C8F6-428C-A190-7E18DF6D1CEE}"/>
              </a:ext>
            </a:extLst>
          </p:cNvPr>
          <p:cNvSpPr txBox="1">
            <a:spLocks/>
          </p:cNvSpPr>
          <p:nvPr/>
        </p:nvSpPr>
        <p:spPr>
          <a:xfrm>
            <a:off x="215475" y="1055831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lv-LV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Augu valsts produktu fosfora biopieejamība ir zemāka, nekā dzīvnieku valsts produktiem, kas ir pozitīvi pacientiem ar tāli progresējušu hronisku nieru slimību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Augu taukiem, īpaši olīveļļai, ir pretiekaisuma un antiaterogēna darbība.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2000" b="0" i="0" dirty="0">
                <a:solidFill>
                  <a:schemeClr val="tx1"/>
                </a:solidFill>
                <a:effectLst/>
                <a:latin typeface="+mj-lt"/>
                <a:cs typeface="Times New Roman" panose="02020603050405020304" pitchFamily="18" charset="0"/>
              </a:rPr>
              <a:t>Uz augu valsts bāzes veidotām diētām ir zema  endogēnā skābju slodze, kas varētu mazināt metabolisko acidozi pacientiem ar hronisku nieru slimību un potenciāli palēnināt nieru slimības progresēšanu</a:t>
            </a:r>
            <a:r>
              <a:rPr lang="lv-LV" sz="2000" b="0" i="0" dirty="0">
                <a:solidFill>
                  <a:srgbClr val="3C4043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  <a:r>
              <a:rPr lang="lv-LV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84D8AE39-38C3-3E53-F7D9-B908FED46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d9b3a457d_0_44">
            <a:extLst>
              <a:ext uri="{FF2B5EF4-FFF2-40B4-BE49-F238E27FC236}">
                <a16:creationId xmlns:a16="http://schemas.microsoft.com/office/drawing/2014/main" id="{CB53606B-E152-C47A-A83C-50DF78163E50}"/>
              </a:ext>
            </a:extLst>
          </p:cNvPr>
          <p:cNvSpPr txBox="1"/>
          <p:nvPr/>
        </p:nvSpPr>
        <p:spPr>
          <a:xfrm>
            <a:off x="215475" y="203800"/>
            <a:ext cx="64020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chemeClr val="dk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D230B-4DCF-5E37-3DB3-B2F53F3C0D5C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l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" name="Attēls 4" descr="Attēls, kurā ir teksts, ekrānuzņēmums, diagramma, dizains&#10;&#10;Apraksts ģenerēts automātiski">
            <a:extLst>
              <a:ext uri="{FF2B5EF4-FFF2-40B4-BE49-F238E27FC236}">
                <a16:creationId xmlns:a16="http://schemas.microsoft.com/office/drawing/2014/main" id="{5254FB52-6AF1-0D7B-E318-7C4CE6823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5961" y="307825"/>
            <a:ext cx="4806759" cy="4716221"/>
          </a:xfrm>
          <a:prstGeom prst="rect">
            <a:avLst/>
          </a:prstGeom>
        </p:spPr>
      </p:pic>
      <p:pic>
        <p:nvPicPr>
          <p:cNvPr id="8" name="Attēls 7" descr="Attēls, kurā ir teksts, ekrānuzņēmums, fonts&#10;&#10;Apraksts ģenerēts automātiski">
            <a:extLst>
              <a:ext uri="{FF2B5EF4-FFF2-40B4-BE49-F238E27FC236}">
                <a16:creationId xmlns:a16="http://schemas.microsoft.com/office/drawing/2014/main" id="{71CAB172-78D0-E3B2-D445-9E7AC49E4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870" y="307825"/>
            <a:ext cx="2943921" cy="1012205"/>
          </a:xfrm>
          <a:prstGeom prst="rect">
            <a:avLst/>
          </a:prstGeom>
        </p:spPr>
      </p:pic>
      <p:sp>
        <p:nvSpPr>
          <p:cNvPr id="11" name="Teksta vietturis 10">
            <a:extLst>
              <a:ext uri="{FF2B5EF4-FFF2-40B4-BE49-F238E27FC236}">
                <a16:creationId xmlns:a16="http://schemas.microsoft.com/office/drawing/2014/main" id="{6116BB2D-822B-4018-A8BB-671A10E0F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sz="1300" noProof="1">
                <a:solidFill>
                  <a:schemeClr val="tx1"/>
                </a:solidFill>
              </a:rPr>
              <a:t>Pie normālas nieru funkcijas endogēnās skābes un aminoskābju  producēšanas neizraisa metabolu acidozi.</a:t>
            </a:r>
          </a:p>
          <a:p>
            <a:r>
              <a:rPr lang="lv-LV" sz="1300" noProof="1">
                <a:solidFill>
                  <a:schemeClr val="tx1"/>
                </a:solidFill>
              </a:rPr>
              <a:t>Ja glomerulārās filtrācijas ātrums mazinās, urea un endogēno skābju izdalīšanās mazinās un risks metabolai acidozei. </a:t>
            </a:r>
          </a:p>
          <a:p>
            <a:r>
              <a:rPr lang="lv-LV" sz="1300" noProof="1">
                <a:solidFill>
                  <a:schemeClr val="tx1"/>
                </a:solidFill>
              </a:rPr>
              <a:t>Augu valsts produktu uzņemšana var mazināt šo efektu. </a:t>
            </a:r>
          </a:p>
        </p:txBody>
      </p:sp>
    </p:spTree>
    <p:extLst>
      <p:ext uri="{BB962C8B-B14F-4D97-AF65-F5344CB8AC3E}">
        <p14:creationId xmlns:p14="http://schemas.microsoft.com/office/powerpoint/2010/main" val="2245825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Attēls, kurā ir teksts, diagramma, ekrānuzņēmums&#10;&#10;Apraksts ģenerēts automātiski">
            <a:extLst>
              <a:ext uri="{FF2B5EF4-FFF2-40B4-BE49-F238E27FC236}">
                <a16:creationId xmlns:a16="http://schemas.microsoft.com/office/drawing/2014/main" id="{B4B75933-F7B6-CF2F-BAFF-DD16F2818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709961"/>
            <a:ext cx="5174700" cy="3723578"/>
          </a:xfrm>
          <a:prstGeom prst="rect">
            <a:avLst/>
          </a:prstGeom>
        </p:spPr>
      </p:pic>
      <p:sp>
        <p:nvSpPr>
          <p:cNvPr id="4" name="Virsraksts 3">
            <a:extLst>
              <a:ext uri="{FF2B5EF4-FFF2-40B4-BE49-F238E27FC236}">
                <a16:creationId xmlns:a16="http://schemas.microsoft.com/office/drawing/2014/main" id="{F57EFE2A-880D-900A-CCAC-6A573153A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Nātrijs= sāls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C1B947F3-82B0-60B6-8BBB-ABF8D1BD7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5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Pacientiem ar hronisku nieru slimību , nātrija ierobežošana uzturā vienmēr ir ieteicama, lai mazinātu šķidruma aizturi, hipertensiju un mazinātu kardiovaskulāros riskus.</a:t>
            </a:r>
          </a:p>
          <a:p>
            <a:pPr marL="152400" indent="0">
              <a:buNone/>
            </a:pPr>
            <a:endParaRPr lang="lv-LV" sz="1500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91660A86-5685-AFF2-6E79-EDEA74496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4E005-7F98-EAA7-0F90-B082017FC90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New picture">
            <a:extLst>
              <a:ext uri="{FF2B5EF4-FFF2-40B4-BE49-F238E27FC236}">
                <a16:creationId xmlns:a16="http://schemas.microsoft.com/office/drawing/2014/main" id="{9113F16D-B52E-1287-A101-CA1AFCB75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829" y="600983"/>
            <a:ext cx="6348761" cy="347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8" name="Attēls 7" descr="Attēls, kurā ir teksts, fonts, balts, algebra&#10;&#10;Apraksts ģenerēts automātiski">
            <a:extLst>
              <a:ext uri="{FF2B5EF4-FFF2-40B4-BE49-F238E27FC236}">
                <a16:creationId xmlns:a16="http://schemas.microsoft.com/office/drawing/2014/main" id="{2827DCB6-C4CD-27C8-4B18-021B7DF95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21" y="4220374"/>
            <a:ext cx="4029306" cy="8155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60E9C9-B410-9C24-6F6C-5223F65DEAF6}"/>
              </a:ext>
            </a:extLst>
          </p:cNvPr>
          <p:cNvSpPr txBox="1"/>
          <p:nvPr/>
        </p:nvSpPr>
        <p:spPr>
          <a:xfrm>
            <a:off x="2616818" y="4712613"/>
            <a:ext cx="63487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Salt Restriction in Chronic Kidney Disease: A Simple Need or a Must? | Kidney and Blood Pressure Research | Karger Publishers</a:t>
            </a:r>
            <a:endParaRPr lang="lv-LV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518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BB1E-B719-4C2F-80D2-693A645D8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Sāls ierobežošana uzturā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41C84-8C54-4EB5-B557-90E348F3D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altLang="x-none" sz="1600" dirty="0">
                <a:solidFill>
                  <a:schemeClr val="tx1"/>
                </a:solidFill>
              </a:rPr>
              <a:t>Obligāts pasākums!!</a:t>
            </a:r>
          </a:p>
          <a:p>
            <a:r>
              <a:rPr lang="lv-LV" altLang="x-none" sz="1600" dirty="0">
                <a:solidFill>
                  <a:schemeClr val="tx1"/>
                </a:solidFill>
              </a:rPr>
              <a:t>Sāls ikdienas patēriņam nevajadzētu pārsniegt 5 gramus (vai </a:t>
            </a:r>
            <a:r>
              <a:rPr lang="lv-LV" altLang="x-none" sz="1600" dirty="0" err="1">
                <a:solidFill>
                  <a:schemeClr val="tx1"/>
                </a:solidFill>
              </a:rPr>
              <a:t>Na</a:t>
            </a:r>
            <a:r>
              <a:rPr lang="lv-LV" altLang="x-none" sz="1600" baseline="30000" dirty="0">
                <a:solidFill>
                  <a:schemeClr val="tx1"/>
                </a:solidFill>
              </a:rPr>
              <a:t>+</a:t>
            </a:r>
            <a:r>
              <a:rPr lang="lv-LV" altLang="x-none" sz="1600" dirty="0">
                <a:solidFill>
                  <a:schemeClr val="tx1"/>
                </a:solidFill>
              </a:rPr>
              <a:t> &lt; 2,6 g/</a:t>
            </a:r>
            <a:r>
              <a:rPr lang="lv-LV" altLang="x-none" sz="1600" dirty="0" err="1">
                <a:solidFill>
                  <a:schemeClr val="tx1"/>
                </a:solidFill>
              </a:rPr>
              <a:t>dn</a:t>
            </a:r>
            <a:r>
              <a:rPr lang="lv-LV" altLang="x-none" sz="1600" dirty="0">
                <a:solidFill>
                  <a:schemeClr val="tx1"/>
                </a:solidFill>
              </a:rPr>
              <a:t>)</a:t>
            </a:r>
          </a:p>
          <a:p>
            <a:r>
              <a:rPr lang="lv-LV" altLang="x-none" sz="1600" dirty="0">
                <a:solidFill>
                  <a:schemeClr val="tx1"/>
                </a:solidFill>
              </a:rPr>
              <a:t>Ikdienā ar jauku uzturu uzņem ~10g vārāmo sāli (viena tējkarote).</a:t>
            </a:r>
          </a:p>
          <a:p>
            <a:r>
              <a:rPr lang="lv-LV" altLang="x-none" sz="1600" dirty="0">
                <a:solidFill>
                  <a:schemeClr val="tx1"/>
                </a:solidFill>
              </a:rPr>
              <a:t>Sāls saista ūdeni: 8g – 1litrs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2" name="Picture 4" descr="Cik gramu glāzē, ēdamkarotē, tējkarotē. Saimniecītes špiks virtuvē | LA.LV">
            <a:extLst>
              <a:ext uri="{FF2B5EF4-FFF2-40B4-BE49-F238E27FC236}">
                <a16:creationId xmlns:a16="http://schemas.microsoft.com/office/drawing/2014/main" id="{5BA274D2-540B-A69D-9FF3-8C678ADEC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75" y="3519888"/>
            <a:ext cx="1582079" cy="104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F4AC3295-596E-D4BC-E950-614ED3FB2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216" y="306319"/>
            <a:ext cx="2309813" cy="425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56A1A9-29D9-B5BD-470A-BBF6638040D9}"/>
              </a:ext>
            </a:extLst>
          </p:cNvPr>
          <p:cNvSpPr txBox="1"/>
          <p:nvPr/>
        </p:nvSpPr>
        <p:spPr>
          <a:xfrm>
            <a:off x="4181707" y="4837181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100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Latvijā sāli patērē divreiz vairāk par normu (nra.lv)</a:t>
            </a:r>
            <a:endParaRPr lang="lv-LV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235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hēma 3">
            <a:extLst>
              <a:ext uri="{FF2B5EF4-FFF2-40B4-BE49-F238E27FC236}">
                <a16:creationId xmlns:a16="http://schemas.microsoft.com/office/drawing/2014/main" id="{D534664E-8A90-244A-E98E-BBF299A73E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0275583"/>
              </p:ext>
            </p:extLst>
          </p:nvPr>
        </p:nvGraphicFramePr>
        <p:xfrm>
          <a:off x="252761" y="178418"/>
          <a:ext cx="8620159" cy="4824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KDIGO 2018 Clinical Practice Guideline for the Prevention, Diagnosis,  Evaluation, and Treatment of Hepatitis C in Chronic Kidney">
            <a:extLst>
              <a:ext uri="{FF2B5EF4-FFF2-40B4-BE49-F238E27FC236}">
                <a16:creationId xmlns:a16="http://schemas.microsoft.com/office/drawing/2014/main" id="{46F8CB5B-B08C-C2E7-44FE-E1CEF5795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82" y="178418"/>
            <a:ext cx="1503091" cy="136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735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8822B2D2-1EBE-510C-6C02-56C672A3A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d9b3a457d_0_44">
            <a:extLst>
              <a:ext uri="{FF2B5EF4-FFF2-40B4-BE49-F238E27FC236}">
                <a16:creationId xmlns:a16="http://schemas.microsoft.com/office/drawing/2014/main" id="{557FBBF7-C300-6A4E-3514-95E395AD77D2}"/>
              </a:ext>
            </a:extLst>
          </p:cNvPr>
          <p:cNvSpPr txBox="1"/>
          <p:nvPr/>
        </p:nvSpPr>
        <p:spPr>
          <a:xfrm>
            <a:off x="215475" y="203800"/>
            <a:ext cx="64020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chemeClr val="dk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A7AB5-8437-AE68-AB24-AE2807FD3DA7}"/>
              </a:ext>
            </a:extLst>
          </p:cNvPr>
          <p:cNvSpPr txBox="1">
            <a:spLocks/>
          </p:cNvSpPr>
          <p:nvPr/>
        </p:nvSpPr>
        <p:spPr>
          <a:xfrm>
            <a:off x="623400" y="74359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2" name="Group 36">
            <a:extLst>
              <a:ext uri="{FF2B5EF4-FFF2-40B4-BE49-F238E27FC236}">
                <a16:creationId xmlns:a16="http://schemas.microsoft.com/office/drawing/2014/main" id="{6CC340F1-F14D-7975-0CC4-C485C3A46C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0500111"/>
              </p:ext>
            </p:extLst>
          </p:nvPr>
        </p:nvGraphicFramePr>
        <p:xfrm>
          <a:off x="1010386" y="356483"/>
          <a:ext cx="6773166" cy="4175760"/>
        </p:xfrm>
        <a:graphic>
          <a:graphicData uri="http://schemas.openxmlformats.org/drawingml/2006/table">
            <a:tbl>
              <a:tblPr/>
              <a:tblGrid>
                <a:gridCol w="3386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6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50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Produkti ar nelielu sāls saturu</a:t>
                      </a: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(0,25g/100g)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Produkti ar augstu sāls saturu</a:t>
                      </a: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(1,25g/100g)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2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Putnu gaļa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Desas, šķiņķis</a:t>
                      </a:r>
                      <a:endParaRPr kumimoji="0" lang="en-GB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2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Saldūdens zivis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Kūpinātas zivis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2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Jogurts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Siers</a:t>
                      </a:r>
                      <a:endParaRPr kumimoji="0" lang="en-GB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2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Piens, biezpiens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Maize, īpaši rupjmaize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2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Auzu pārslas</a:t>
                      </a:r>
                      <a:endParaRPr kumimoji="0" lang="en-GB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Sāļi cepumi, rieksti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Rudzu, kviešu milti</a:t>
                      </a:r>
                      <a:endParaRPr kumimoji="0" lang="en-GB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Skābēti, marinēti, sālīti dārzeņi un konservi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2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Kartupeļi, burkāni, bietes</a:t>
                      </a:r>
                      <a:endParaRPr kumimoji="0" lang="en-GB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Čipsi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2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Ogas</a:t>
                      </a:r>
                      <a:endParaRPr kumimoji="0" lang="en-GB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lv-LV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Sausās zupas</a:t>
                      </a:r>
                      <a:endParaRPr kumimoji="0" lang="en-GB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057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A1388DBF-6304-536B-EF8C-10B9EB5FC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d9b3a457d_0_44">
            <a:extLst>
              <a:ext uri="{FF2B5EF4-FFF2-40B4-BE49-F238E27FC236}">
                <a16:creationId xmlns:a16="http://schemas.microsoft.com/office/drawing/2014/main" id="{68716698-2132-82A9-BA80-17D8C5CC32EA}"/>
              </a:ext>
            </a:extLst>
          </p:cNvPr>
          <p:cNvSpPr txBox="1"/>
          <p:nvPr/>
        </p:nvSpPr>
        <p:spPr>
          <a:xfrm>
            <a:off x="215475" y="203800"/>
            <a:ext cx="64020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v-LV" sz="3500" b="1" dirty="0">
                <a:solidFill>
                  <a:schemeClr val="dk1"/>
                </a:solidFill>
              </a:rPr>
              <a:t>Kālijs</a:t>
            </a:r>
            <a:endParaRPr sz="3500" dirty="0">
              <a:solidFill>
                <a:schemeClr val="dk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C4379-F35A-4F1A-14D4-328CA81BD4AB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l"/>
            <a:endParaRPr 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2" name="Shēma 1">
            <a:extLst>
              <a:ext uri="{FF2B5EF4-FFF2-40B4-BE49-F238E27FC236}">
                <a16:creationId xmlns:a16="http://schemas.microsoft.com/office/drawing/2014/main" id="{CA445008-FDE1-DA51-C0E5-6D94FA988A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4136547"/>
              </p:ext>
            </p:extLst>
          </p:nvPr>
        </p:nvGraphicFramePr>
        <p:xfrm>
          <a:off x="431181" y="721111"/>
          <a:ext cx="7278029" cy="3925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Picture 2" descr="Bananas - Organic and Fairtrade (per kg) – Reimagine Co">
            <a:extLst>
              <a:ext uri="{FF2B5EF4-FFF2-40B4-BE49-F238E27FC236}">
                <a16:creationId xmlns:a16="http://schemas.microsoft.com/office/drawing/2014/main" id="{89956F8A-F8B6-DC35-6D3E-759FDC80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790" y="1241502"/>
            <a:ext cx="1127789" cy="94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eselīgie našķi RIEKSTI | Latvijas aptieka">
            <a:extLst>
              <a:ext uri="{FF2B5EF4-FFF2-40B4-BE49-F238E27FC236}">
                <a16:creationId xmlns:a16="http://schemas.microsoft.com/office/drawing/2014/main" id="{5D6871FB-46AE-021B-C80A-C93028CB2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691" y="2275505"/>
            <a:ext cx="1161327" cy="9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usset Potatoes - Price Per Lb : Target">
            <a:extLst>
              <a:ext uri="{FF2B5EF4-FFF2-40B4-BE49-F238E27FC236}">
                <a16:creationId xmlns:a16="http://schemas.microsoft.com/office/drawing/2014/main" id="{57752FFD-20F5-EAD1-A2B0-E938719A9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186" y="3660467"/>
            <a:ext cx="1332336" cy="133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5 pārsteidzoši ieguvumi no avokado sēklām. Nemet tās ārā! | LA.LV">
            <a:extLst>
              <a:ext uri="{FF2B5EF4-FFF2-40B4-BE49-F238E27FC236}">
                <a16:creationId xmlns:a16="http://schemas.microsoft.com/office/drawing/2014/main" id="{02BADDF7-9B9F-2465-136C-2FBAE0584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911" y="144621"/>
            <a:ext cx="1320540" cy="96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484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7B6EE038-D1A1-FA2A-5968-C2806C3D4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hēma 1">
            <a:extLst>
              <a:ext uri="{FF2B5EF4-FFF2-40B4-BE49-F238E27FC236}">
                <a16:creationId xmlns:a16="http://schemas.microsoft.com/office/drawing/2014/main" id="{50736988-0B45-701F-C3F7-969AD32C9D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6724995"/>
              </p:ext>
            </p:extLst>
          </p:nvPr>
        </p:nvGraphicFramePr>
        <p:xfrm>
          <a:off x="311699" y="914400"/>
          <a:ext cx="7449549" cy="3689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Virsraksts 2">
            <a:extLst>
              <a:ext uri="{FF2B5EF4-FFF2-40B4-BE49-F238E27FC236}">
                <a16:creationId xmlns:a16="http://schemas.microsoft.com/office/drawing/2014/main" id="{C069A6E5-3ADB-C4E5-F9EB-4A86E88CF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200" dirty="0"/>
              <a:t>Šķidruma uzņemšana pacientiem ar hronisku nieru slimību</a:t>
            </a:r>
          </a:p>
        </p:txBody>
      </p:sp>
    </p:spTree>
    <p:extLst>
      <p:ext uri="{BB962C8B-B14F-4D97-AF65-F5344CB8AC3E}">
        <p14:creationId xmlns:p14="http://schemas.microsoft.com/office/powerpoint/2010/main" val="174384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 descr="Attēls, kurā ir teksts, diagramma, ekrānuzņēmums&#10;&#10;Apraksts ģenerēts automātiski">
            <a:extLst>
              <a:ext uri="{FF2B5EF4-FFF2-40B4-BE49-F238E27FC236}">
                <a16:creationId xmlns:a16="http://schemas.microsoft.com/office/drawing/2014/main" id="{EEA50F36-C6CF-FF36-DFCA-0FFB68EA2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965" y="263256"/>
            <a:ext cx="5872976" cy="4226039"/>
          </a:xfrm>
          <a:prstGeom prst="rect">
            <a:avLst/>
          </a:prstGeom>
        </p:spPr>
      </p:pic>
      <p:sp>
        <p:nvSpPr>
          <p:cNvPr id="6" name="Taisnstūris 5">
            <a:extLst>
              <a:ext uri="{FF2B5EF4-FFF2-40B4-BE49-F238E27FC236}">
                <a16:creationId xmlns:a16="http://schemas.microsoft.com/office/drawing/2014/main" id="{82B3ECDB-B773-1C0D-1A4E-07A1A13F1BD0}"/>
              </a:ext>
            </a:extLst>
          </p:cNvPr>
          <p:cNvSpPr/>
          <p:nvPr/>
        </p:nvSpPr>
        <p:spPr>
          <a:xfrm>
            <a:off x="4125951" y="654205"/>
            <a:ext cx="959005" cy="4311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>
                <a:solidFill>
                  <a:srgbClr val="FF0000"/>
                </a:solidFill>
              </a:rPr>
              <a:t>SGLT2 inhibitori</a:t>
            </a:r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97774585-A77F-FCF0-A167-DCC97BF70B2C}"/>
              </a:ext>
            </a:extLst>
          </p:cNvPr>
          <p:cNvSpPr/>
          <p:nvPr/>
        </p:nvSpPr>
        <p:spPr>
          <a:xfrm>
            <a:off x="6122020" y="1085385"/>
            <a:ext cx="959005" cy="4311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>
                <a:solidFill>
                  <a:srgbClr val="FF0000"/>
                </a:solidFill>
              </a:rPr>
              <a:t>AKEI un ARB</a:t>
            </a: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E2D94FA1-3B3A-1CC2-6804-0843B0F72F4A}"/>
              </a:ext>
            </a:extLst>
          </p:cNvPr>
          <p:cNvSpPr/>
          <p:nvPr/>
        </p:nvSpPr>
        <p:spPr>
          <a:xfrm>
            <a:off x="5219037" y="654205"/>
            <a:ext cx="1196631" cy="4311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 err="1">
                <a:solidFill>
                  <a:srgbClr val="FF0000"/>
                </a:solidFill>
              </a:rPr>
              <a:t>Nesteroīdie</a:t>
            </a:r>
            <a:r>
              <a:rPr lang="lv-LV" dirty="0">
                <a:solidFill>
                  <a:srgbClr val="FF0000"/>
                </a:solidFill>
              </a:rPr>
              <a:t> MRA</a:t>
            </a:r>
          </a:p>
        </p:txBody>
      </p:sp>
    </p:spTree>
    <p:extLst>
      <p:ext uri="{BB962C8B-B14F-4D97-AF65-F5344CB8AC3E}">
        <p14:creationId xmlns:p14="http://schemas.microsoft.com/office/powerpoint/2010/main" val="201731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864</Words>
  <Application>Microsoft Office PowerPoint</Application>
  <PresentationFormat>Slaidrāde ekrānā (16:9)</PresentationFormat>
  <Paragraphs>104</Paragraphs>
  <Slides>22</Slides>
  <Notes>21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22</vt:i4>
      </vt:variant>
    </vt:vector>
  </HeadingPairs>
  <TitlesOfParts>
    <vt:vector size="26" baseType="lpstr">
      <vt:lpstr>Arial</vt:lpstr>
      <vt:lpstr>Roboto</vt:lpstr>
      <vt:lpstr>Wingdings</vt:lpstr>
      <vt:lpstr>Simple Light</vt:lpstr>
      <vt:lpstr>PowerPoint prezentācija</vt:lpstr>
      <vt:lpstr>Hroniskas nieru slimības terapijas iespējas.  Vai diētai arī mūsdienās ir nozīme? </vt:lpstr>
      <vt:lpstr>Lai aizkavētu hroniskas nieru slimības (HNS) progresēšanu</vt:lpstr>
      <vt:lpstr>PowerPoint prezentācija</vt:lpstr>
      <vt:lpstr>Olbaltumvielas un to nozīme pie hroniskas nieru slimības  </vt:lpstr>
      <vt:lpstr>Mehānismi hroniskas nieru slimības progresijai</vt:lpstr>
      <vt:lpstr>PowerPoint prezentācija</vt:lpstr>
      <vt:lpstr>Olbaltumvielu ierobežošana, laiks virzīties tālāk!</vt:lpstr>
      <vt:lpstr>Cik tad ierobežot?</vt:lpstr>
      <vt:lpstr>Runāsim par kvalitāti nevis kvantitāti?!</vt:lpstr>
      <vt:lpstr>PowerPoint prezentācija</vt:lpstr>
      <vt:lpstr>PowerPoint prezentācija</vt:lpstr>
      <vt:lpstr>PowerPoint prezentācija</vt:lpstr>
      <vt:lpstr>Nātrijs= sāls</vt:lpstr>
      <vt:lpstr>PowerPoint prezentācija</vt:lpstr>
      <vt:lpstr>Sāls ierobežošana uzturā</vt:lpstr>
      <vt:lpstr>PowerPoint prezentācija</vt:lpstr>
      <vt:lpstr>PowerPoint prezentācija</vt:lpstr>
      <vt:lpstr>PowerPoint prezentācija</vt:lpstr>
      <vt:lpstr>Šķidruma uzņemšana pacientiem ar hronisku nieru slimību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Daniela Sila</cp:lastModifiedBy>
  <cp:revision>91</cp:revision>
  <dcterms:modified xsi:type="dcterms:W3CDTF">2024-03-05T21:00:28Z</dcterms:modified>
</cp:coreProperties>
</file>